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57"/>
  </p:notesMasterIdLst>
  <p:sldIdLst>
    <p:sldId id="256" r:id="rId2"/>
    <p:sldId id="463" r:id="rId3"/>
    <p:sldId id="541" r:id="rId4"/>
    <p:sldId id="569" r:id="rId5"/>
    <p:sldId id="570" r:id="rId6"/>
    <p:sldId id="562" r:id="rId7"/>
    <p:sldId id="577" r:id="rId8"/>
    <p:sldId id="540" r:id="rId9"/>
    <p:sldId id="563" r:id="rId10"/>
    <p:sldId id="553" r:id="rId11"/>
    <p:sldId id="571" r:id="rId12"/>
    <p:sldId id="572" r:id="rId13"/>
    <p:sldId id="573" r:id="rId14"/>
    <p:sldId id="574" r:id="rId15"/>
    <p:sldId id="575" r:id="rId16"/>
    <p:sldId id="542" r:id="rId17"/>
    <p:sldId id="548" r:id="rId18"/>
    <p:sldId id="576" r:id="rId19"/>
    <p:sldId id="557" r:id="rId20"/>
    <p:sldId id="550" r:id="rId21"/>
    <p:sldId id="551" r:id="rId22"/>
    <p:sldId id="552" r:id="rId23"/>
    <p:sldId id="546" r:id="rId24"/>
    <p:sldId id="568" r:id="rId25"/>
    <p:sldId id="578" r:id="rId26"/>
    <p:sldId id="555" r:id="rId27"/>
    <p:sldId id="560" r:id="rId28"/>
    <p:sldId id="556" r:id="rId29"/>
    <p:sldId id="564" r:id="rId30"/>
    <p:sldId id="545" r:id="rId31"/>
    <p:sldId id="565" r:id="rId32"/>
    <p:sldId id="554" r:id="rId33"/>
    <p:sldId id="559" r:id="rId34"/>
    <p:sldId id="566" r:id="rId35"/>
    <p:sldId id="514" r:id="rId36"/>
    <p:sldId id="508" r:id="rId37"/>
    <p:sldId id="510" r:id="rId38"/>
    <p:sldId id="567" r:id="rId39"/>
    <p:sldId id="513" r:id="rId40"/>
    <p:sldId id="518" r:id="rId41"/>
    <p:sldId id="515" r:id="rId42"/>
    <p:sldId id="511" r:id="rId43"/>
    <p:sldId id="520" r:id="rId44"/>
    <p:sldId id="561" r:id="rId45"/>
    <p:sldId id="524" r:id="rId46"/>
    <p:sldId id="512" r:id="rId47"/>
    <p:sldId id="516" r:id="rId48"/>
    <p:sldId id="517" r:id="rId49"/>
    <p:sldId id="523" r:id="rId50"/>
    <p:sldId id="477" r:id="rId51"/>
    <p:sldId id="399" r:id="rId52"/>
    <p:sldId id="409" r:id="rId53"/>
    <p:sldId id="481" r:id="rId54"/>
    <p:sldId id="482" r:id="rId55"/>
    <p:sldId id="50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40" autoAdjust="0"/>
    <p:restoredTop sz="94465" autoAdjust="0"/>
  </p:normalViewPr>
  <p:slideViewPr>
    <p:cSldViewPr snapToGrid="0">
      <p:cViewPr varScale="1">
        <p:scale>
          <a:sx n="104" d="100"/>
          <a:sy n="104" d="100"/>
        </p:scale>
        <p:origin x="560"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5:43.895"/>
    </inkml:context>
    <inkml:brush xml:id="br0">
      <inkml:brushProperty name="width" value="0.05" units="cm"/>
      <inkml:brushProperty name="height" value="0.05" units="cm"/>
      <inkml:brushProperty name="color" value="#F6630D"/>
    </inkml:brush>
  </inkml:definitions>
  <inkml:trace contextRef="#ctx0" brushRef="#br0">0 54 24575,'9'-6'0,"14"-5"0,15 0 0,10 1 0,11 3 0,4 3 0,-6 1 0,-6 2 0,-6 0 0,-9 1 0,-6 1 0,-10-1-8191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00.111"/>
    </inkml:context>
    <inkml:brush xml:id="br0">
      <inkml:brushProperty name="width" value="0.05" units="cm"/>
      <inkml:brushProperty name="height" value="0.05" units="cm"/>
      <inkml:brushProperty name="color" value="#E71224"/>
    </inkml:brush>
  </inkml:definitions>
  <inkml:trace contextRef="#ctx0" brushRef="#br0">1 1 24575,'4'0'0,"-1"0"0,1 1 0,-1-1 0,1 1 0,0 0 0,-1 0 0,1 0 0,-1 0 0,0 1 0,0 0 0,1-1 0,3 4 0,2 3 0,0-1 0,12 14 0,-14-13 0,0-1 0,0 0 0,1-1 0,15 10 0,-15-12 0,0 0 0,1-1 0,-1-1 0,1 1 0,-1-1 0,1-1 0,0 1 0,0-2 0,0 1 0,0-1 0,0 0 0,0-1 0,17-4 0,-7 1 0,0-2 0,0 0 0,0-1 0,-1-1 0,20-11 0,-97 41 0,-64 33-1365,104-47-5461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6.950"/>
    </inkml:context>
    <inkml:brush xml:id="br0">
      <inkml:brushProperty name="width" value="0.05" units="cm"/>
      <inkml:brushProperty name="height" value="0.05" units="cm"/>
      <inkml:brushProperty name="color" value="#F6630D"/>
    </inkml:brush>
  </inkml:definitions>
  <inkml:trace contextRef="#ctx0" brushRef="#br0">259 10 24575,'0'0'0,"0"0"0,0-1 0,0 1 0,0-1 0,0 1 0,0 0 0,0-1 0,0 1 0,0-1 0,0 1 0,0 0 0,1-1 0,-1 1 0,0 0 0,0-1 0,1 1 0,-1 0 0,0-1 0,0 1 0,1 0 0,-1 0 0,0-1 0,1 1 0,-1 0 0,0 0 0,1-1 0,-1 1 0,0 0 0,1 0 0,-1 0 0,0 0 0,1 0 0,-1 0 0,1-1 0,-1 1 0,0 0 0,1 0 0,-1 0 0,1 0 0,-1 0 0,0 1 0,1-1 0,-1 0 0,1 0 0,-1 0 0,1 0 0,0 0 0,0 1 0,0-1 0,-1 0 0,1 1 0,0-1 0,0 1 0,0-1 0,-1 1 0,1-1 0,0 1 0,0-1 0,-1 1 0,1 0 0,0-1 0,-1 1 0,1 0 0,-1 0 0,1 0 0,-1-1 0,1 1 0,-1 1 0,1 8 0,0-1 0,-1 1 0,-1-1 0,0 1 0,0-1 0,0 1 0,-7 17 0,2-1 0,-81 359 0,-51 257 0,134-618 0,-13 66 0,-6 111 0,23-197 30,-1-1-205,1 1 1,0 0 0,0-1-1,0 1 1,1 0 0,-1-1-1,2 5 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7.836"/>
    </inkml:context>
    <inkml:brush xml:id="br0">
      <inkml:brushProperty name="width" value="0.05" units="cm"/>
      <inkml:brushProperty name="height" value="0.05" units="cm"/>
      <inkml:brushProperty name="color" value="#F6630D"/>
    </inkml:brush>
  </inkml:definitions>
  <inkml:trace contextRef="#ctx0" brushRef="#br0">219 1 24575,'-1'2'0,"1"0"0,-1 1 0,1-1 0,-1 0 0,0 0 0,0 0 0,0 0 0,0 0 0,0 0 0,-1 0 0,1 0 0,-1 0 0,1 0 0,-1-1 0,-2 3 0,-29 21 0,30-22 0,-24 15 0,-43 38 0,63-50 0,1 1 0,-1 0 0,2 0 0,-1 0 0,1 0 0,0 1 0,0 0 0,1 0 0,0 0 0,1 1 0,-4 11 0,6-18 0,1 1 0,0 0 0,-1-1 0,1 1 0,0-1 0,0 1 0,0 0 0,1-1 0,-1 1 0,1-1 0,-1 1 0,1 0 0,0-1 0,0 1 0,0-1 0,2 4 0,0-2 0,-1-1 0,1 0 0,0 0 0,0 0 0,0 0 0,1 0 0,-1 0 0,1-1 0,4 3 0,7 2 0,1-1 0,-1 0 0,1-1 0,18 3 0,-34-8 0,42 8-1365,-25-6-5461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8.176"/>
    </inkml:context>
    <inkml:brush xml:id="br0">
      <inkml:brushProperty name="width" value="0.05" units="cm"/>
      <inkml:brushProperty name="height" value="0.05" units="cm"/>
      <inkml:brushProperty name="color" value="#F6630D"/>
    </inkml:brush>
  </inkml:definitions>
  <inkml:trace contextRef="#ctx0" brushRef="#br0">50 4 24575,'3'0'0,"1"-3"0,-1 3 0,0 3 0,0 4 0,-2 5 0,-3-1 0,-2 1 0,0 2 0,-2 0 0,0 5 0,-2 1 0,1 1 0,1-1 0,-2 0 0,2-2 0,0 0 0,3-3-8191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8.516"/>
    </inkml:context>
    <inkml:brush xml:id="br0">
      <inkml:brushProperty name="width" value="0.05" units="cm"/>
      <inkml:brushProperty name="height" value="0.05" units="cm"/>
      <inkml:brushProperty name="color" value="#F6630D"/>
    </inkml:brush>
  </inkml:definitions>
  <inkml:trace contextRef="#ctx0" brushRef="#br0">206 18 24575,'2'-2'0,"-7"-3"0,-10-2 0,5 6 0,1 0 0,-1 0 0,1 1 0,0 0 0,-1 0 0,1 1 0,0 1 0,-1-1 0,1 2 0,-15 4 0,20-5 0,0-1 0,0 1 0,0 0 0,0 0 0,0 0 0,1 1 0,-1-1 0,1 1 0,-1 0 0,1 0 0,0 0 0,0 0 0,1 1 0,-1-1 0,1 1 0,-1 0 0,1 0 0,0-1 0,0 1 0,1 1 0,-1-1 0,1 0 0,0 0 0,-1 8 0,2-9 12,0-1 1,1 1-1,-1-1 0,0 1 0,1-1 0,0 1 1,0-1-1,-1 0 0,1 1 0,0-1 0,1 0 1,-1 0-1,0 0 0,1 0 0,-1 0 0,1 0 0,0 0 1,-1 0-1,1-1 0,0 1 0,0-1 0,0 1 1,0-1-1,1 0 0,-1 0 0,0 1 0,5 0 1,3 1-298,-1 0 1,1 0-1,0-1 1,0 0-1,14 0 1,-1-1-6542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8.874"/>
    </inkml:context>
    <inkml:brush xml:id="br0">
      <inkml:brushProperty name="width" value="0.05" units="cm"/>
      <inkml:brushProperty name="height" value="0.05" units="cm"/>
      <inkml:brushProperty name="color" value="#F6630D"/>
    </inkml:brush>
  </inkml:definitions>
  <inkml:trace contextRef="#ctx0" brushRef="#br0">0 17 24575,'1'0'0,"-1"-1"0,0 0 0,0 0 0,1 1 0,-1-1 0,1 0 0,-1 0 0,1 1 0,-1-1 0,1 1 0,-1-1 0,1 0 0,0 1 0,-1-1 0,1 1 0,0-1 0,-1 1 0,1 0 0,0-1 0,0 1 0,-1 0 0,1-1 0,0 1 0,0 0 0,0 0 0,-1 0 0,2 0 0,27-4 0,-26 4 0,2 0 0,1 0 0,-1 1 0,1-1 0,-1 1 0,1 0 0,-1 0 0,0 1 0,0 0 0,1 0 0,5 3 0,-10-5 0,0 1 0,0 0 0,0 0 0,0 0 0,0-1 0,0 1 0,0 0 0,0 0 0,0 0 0,0 0 0,0 1 0,0-1 0,-1 0 0,1 0 0,-1 0 0,1 1 0,-1-1 0,1 2 0,-1-1 0,0-1 0,0 1 0,0 0 0,0 0 0,-1-1 0,1 1 0,-1-1 0,1 1 0,-1 0 0,0-1 0,1 1 0,-1-1 0,0 1 0,0-1 0,0 0 0,0 1 0,0-1 0,-1 0 0,0 1 0,-6 5 0,1-1 0,-1 0 0,-10 5 0,-20 15 0,35-24 0,1 0 0,0 0 0,0 0 0,0 0 0,0 1 0,0-1 0,0 0 0,1 1 0,-1 0 0,1-1 0,-2 4 0,3-4 0,0-1 0,0 0 0,0 0 0,0 1 0,0-1 0,0 0 0,1 0 0,-1 1 0,0-1 0,1 0 0,-1 0 0,0 0 0,1 0 0,0 1 0,-1-1 0,1 0 0,0 0 0,-1 0 0,1 0 0,0 0 0,0-1 0,0 1 0,0 0 0,0 0 0,0 0 0,0-1 0,0 1 0,0-1 0,0 1 0,0-1 0,3 2 0,5 1 0,1 1 0,17 4 0,-21-7 0,62 12-1365,-34-9-5461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9.201"/>
    </inkml:context>
    <inkml:brush xml:id="br0">
      <inkml:brushProperty name="width" value="0.05" units="cm"/>
      <inkml:brushProperty name="height" value="0.05" units="cm"/>
      <inkml:brushProperty name="color" value="#F6630D"/>
    </inkml:brush>
  </inkml:definitions>
  <inkml:trace contextRef="#ctx0" brushRef="#br0">206 52 24575,'3'-17'0,"-3"16"0,0 0 0,1 0 0,-1 0 0,0 0 0,1 0 0,-1 0 0,0 0 0,0 0 0,0 0 0,0 1 0,0-1 0,0 0 0,0 0 0,0 0 0,0 0 0,0 0 0,-1 0 0,1 0 0,0 0 0,-1 0 0,1 0 0,0 1 0,-1-1 0,1 0 0,-1 0 0,0 0 0,1 1 0,-1-1 0,1 0 0,-1 1 0,0-1 0,0 1 0,1-1 0,-1 1 0,0-1 0,0 1 0,0-1 0,0 1 0,0 0 0,1-1 0,-1 1 0,0 0 0,0 0 0,0 0 0,0-1 0,-1 1 0,-5-1 0,0 1 0,0-1 0,0 1 0,0 1 0,0-1 0,0 1 0,0 0 0,1 1 0,-1-1 0,0 1 0,1 1 0,-1-1 0,1 1 0,0 1 0,0-1 0,-8 6 0,8-5 0,1-1 0,0 1 0,0 0 0,1 1 0,-1-1 0,1 1 0,0 0 0,0 0 0,1 0 0,0 0 0,-1 1 0,2-1 0,-1 1 0,1 0 0,0 0 0,0 0 0,0 0 0,-1 9 0,3-13 18,0 1 0,0-1 0,0 0 0,1 1 0,-1-1 0,1 1 0,-1-1 0,1 0 0,0 1 0,0-1 0,0 0 0,0 0 0,0 0 0,0 0 0,1 0 0,-1 0 0,0 0 0,4 3 0,-1-2-232,0 0 1,0 0 0,0 0-1,1-1 1,-1 1 0,1-1-1,8 3 1,13 2-6613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9.593"/>
    </inkml:context>
    <inkml:brush xml:id="br0">
      <inkml:brushProperty name="width" value="0.05" units="cm"/>
      <inkml:brushProperty name="height" value="0.05" units="cm"/>
      <inkml:brushProperty name="color" value="#F6630D"/>
    </inkml:brush>
  </inkml:definitions>
  <inkml:trace contextRef="#ctx0" brushRef="#br0">29 4 24575,'20'-1'0,"-8"0"0,-1 0 0,0 1 0,0 0 0,0 1 0,1 0 0,15 4 0,-27-5 0,1 1 0,-1-1 0,1 0 0,-1 1 0,1-1 0,-1 1 0,1-1 0,-1 1 0,1-1 0,-1 1 0,1-1 0,-1 1 0,0 0 0,1-1 0,-1 1 0,0-1 0,1 1 0,-1 0 0,0-1 0,0 1 0,0 0 0,0-1 0,0 1 0,0 0 0,0 0 0,0-1 0,0 1 0,0 0 0,0-1 0,0 1 0,0 0 0,0-1 0,-1 1 0,1 0 0,-1 0 0,-13 28 0,7-17 0,5-7 0,0 0 0,0 1 0,0-1 0,1 1 0,0 0 0,0 0 0,0-1 0,1 1 0,-1 0 0,2 0 0,-1 0 0,2 7 0,-2-13 6,0 1 0,0 0 0,0 0 0,0 0 1,0-1-1,0 1 0,0 0 0,0 0 0,0 0 0,0 0 0,0-1 0,-1 1 0,1 0 0,0 0 0,0 0 0,-1-1 0,1 1 0,-1 0 0,1-1 0,0 1 1,-1 0-1,0-1 0,1 1 0,-2 1 0,1-1 9,-1-1 0,1 1 1,-1 0-1,0-1 1,1 1-1,-1-1 0,0 1 1,1-1-1,-1 0 0,0 0 1,-2 0-1,-6 0-303,0-1-1,1 0 0,-14-4 1,17 3-259,-26-6-6279</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29.939"/>
    </inkml:context>
    <inkml:brush xml:id="br0">
      <inkml:brushProperty name="width" value="0.05" units="cm"/>
      <inkml:brushProperty name="height" value="0.05" units="cm"/>
      <inkml:brushProperty name="color" value="#F6630D"/>
    </inkml:brush>
  </inkml:definitions>
  <inkml:trace contextRef="#ctx0" brushRef="#br0">1 0 24575,'3'0'0,"4"0"0,3 3 0,6 1 0,4 0 0,6-1 0,5-1 0,3 2 0,5 1 0,6 2 0,5-1 0,3 3 0,-2-1 0,-2 1 0,-2 0 0,-7 0 0,-4-1 0,-9-2-8191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0.281"/>
    </inkml:context>
    <inkml:brush xml:id="br0">
      <inkml:brushProperty name="width" value="0.05" units="cm"/>
      <inkml:brushProperty name="height" value="0.05" units="cm"/>
      <inkml:brushProperty name="color" value="#F6630D"/>
    </inkml:brush>
  </inkml:definitions>
  <inkml:trace contextRef="#ctx0" brushRef="#br0">1 0 24575,'3'0'0,"4"0"0,6 0 0,7 0 0,9 0 0,8 3 0,6 1 0,5 3 0,6 3 0,5 2 0,4 0 0,4 0 0,-2 2 0,-6-3 0,-13-2-8191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41.671"/>
    </inkml:context>
    <inkml:brush xml:id="br0">
      <inkml:brushProperty name="width" value="0.05" units="cm"/>
      <inkml:brushProperty name="height" value="0.05" units="cm"/>
      <inkml:brushProperty name="color" value="#F6630D"/>
    </inkml:brush>
  </inkml:definitions>
  <inkml:trace contextRef="#ctx0" brushRef="#br0">2899 697 24575,'0'-6'0,"-1"1"0,0 0 0,0-1 0,0 1 0,0 0 0,-1-1 0,0 1 0,0 0 0,-1 0 0,1 0 0,-1 1 0,0-1 0,0 1 0,0-1 0,-1 1 0,0 0 0,0 0 0,0 1 0,0-1 0,0 1 0,-9-5 0,-8-4 0,-2 0 0,0 2 0,-36-12 0,27 10 0,-194-70 0,-4 10 0,-255-45 0,393 102 0,0 5 0,-1 3 0,1 5 0,-130 13 0,112 2 0,0 5 0,2 5 0,-143 49 0,186-48 0,-80 40 0,110-46 0,0 3 0,2 0 0,-52 44 0,70-51 0,1 1 0,0 0 0,2 1 0,-1 0 0,2 1 0,1 1 0,0-1 0,-14 38 0,14-29 0,2 2 0,0-1 0,3 1 0,0 0 0,-2 52 0,7-62 0,1-1 0,0 1 0,2 0 0,0 0 0,1-1 0,0 0 0,2 0 0,9 21 0,-4-15 0,1-1 0,0-1 0,2 0 0,1-1 0,23 25 0,-4-11 0,2-2 0,0-1 0,3-2 0,0-1 0,73 37 0,221 80 0,-143-67 0,382 160 0,18-47 0,73-59 0,-453-106 0,254-2 0,-373-24 0,172-23 0,-225 16 0,1-2 0,-1-1 0,-1-2 0,0-1 0,0-2 0,67-39 0,-58 24 0,-2-2 0,60-54 0,-82 65 0,0-2 0,-2 0 0,0-1 0,-2-1 0,29-50 0,-42 64 0,1-2 0,-2 1 0,1-1 0,-2 1 0,0-1 0,0 0 0,-1-1 0,-1 1 0,0-15 0,-2 10 0,0 1 0,-2-1 0,0 1 0,-1 0 0,0 0 0,-9-19 0,-4-3 0,-3 0 0,-1 1 0,-2 2 0,-51-63 0,-3 7-144,-5 4 0,-132-112 0,-214-120-289,265 214 470,-5 7 0,-205-88-1,245 133-376,-3 5-1,-2 7 1,-241-45-1,300 76-5733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49:57.332"/>
    </inkml:context>
    <inkml:brush xml:id="br0">
      <inkml:brushProperty name="width" value="0.05" units="cm"/>
      <inkml:brushProperty name="height" value="0.05" units="cm"/>
      <inkml:brushProperty name="color" value="#E71224"/>
    </inkml:brush>
  </inkml:definitions>
  <inkml:trace contextRef="#ctx0" brushRef="#br0">65 1 24575,'-2'2'0,"0"1"0,1-1 0,-1 0 0,1 1 0,-1 0 0,1-1 0,0 1 0,0 0 0,0 0 0,1-1 0,-1 1 0,0 4 0,-1 39 0,2-32 0,-21 233 0,7-118 0,6-43 0,4 0 0,4-1 0,4 1 0,21 122 0,-17-164 0,2-1 0,1 0 0,3 0 0,33 70 0,-38-97 0,0 0 0,1 0 0,0 0 0,1-2 0,1 1 0,1-1 0,0-1 0,1 0 0,0-1 0,1-1 0,0 0 0,0-1 0,2 0 0,16 7 0,-3-6 0,0-1 0,1-1 0,0-1 0,33 3 0,131 5 0,-82-8 0,-66-4 0,0 3 0,0 1 0,-1 2 0,0 2 0,-1 3 0,-1 1 0,0 2 0,46 27 0,-78-39 0,0 2 0,-1-1 0,0 2 0,0-1 0,-1 1 0,0 1 0,-1 0 0,0 0 0,-1 1 0,0 0 0,0 1 0,-1 0 0,-1 0 0,0 0 0,0 1 0,-2 0 0,5 18 0,40 239 0,-31-146 0,-14-99 0,0 0 0,-2 0 0,-1 0 0,0 0 0,-2 0 0,-6 34 0,2-29 0,2 1 0,0 1 0,3 33 0,0-61 342,0-8-2049</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44.491"/>
    </inkml:context>
    <inkml:brush xml:id="br0">
      <inkml:brushProperty name="width" value="0.05" units="cm"/>
      <inkml:brushProperty name="height" value="0.05" units="cm"/>
      <inkml:brushProperty name="color" value="#F6630D"/>
    </inkml:brush>
  </inkml:definitions>
  <inkml:trace contextRef="#ctx0" brushRef="#br0">437 12 24575,'0'-1'0,"0"1"0,0-1 0,0 0 0,-1 1 0,1-1 0,0 1 0,0-1 0,0 1 0,-1-1 0,1 1 0,0-1 0,-1 1 0,1 0 0,0-1 0,-1 1 0,1-1 0,-1 1 0,1 0 0,0-1 0,-1 1 0,1 0 0,-1-1 0,1 1 0,-1 0 0,1 0 0,-1 0 0,1-1 0,-1 1 0,1 0 0,-1 0 0,0 0 0,1 0 0,-1 0 0,1 0 0,-1 0 0,1 0 0,-1 0 0,1 0 0,-1 0 0,0 1 0,1-1 0,-1 0 0,0 1 0,-29 8 0,23-6 0,-120 34 0,-101 36 0,226-73 0,0 1 0,1-1 0,-1 1 0,1 0 0,0 0 0,-1-1 0,1 1 0,0 0 0,-1 0 0,1 0 0,0 0 0,0 1 0,0-1 0,0 0 0,0 0 0,0 1 0,0-1 0,-1 2 0,2-2 0,0 0 0,0 0 0,0 0 0,0 0 0,0 1 0,0-1 0,0 0 0,0 0 0,1 0 0,-1 0 0,0 0 0,1 0 0,-1 0 0,1 0 0,-1 0 0,1 0 0,-1 0 0,1 0 0,0-1 0,0 2 0,7 5 0,-1 0 0,1-1 0,0 0 0,15 9 0,-7-5 0,4 5 0,29 28 0,-38-32 0,0 0 0,1-1 0,0 0 0,1-1 0,0 0 0,28 13 0,-36-20 0,7 3 0,-1-1 0,1 0 0,0-1 0,24 4 0,-33-7 0,1 0 0,0 0 0,-1-1 0,1 1 0,0-1 0,-1 1 0,1-1 0,0 0 0,-1-1 0,0 1 0,1-1 0,-1 1 0,0-1 0,1 0 0,-1 0 0,0 0 0,-1-1 0,1 1 0,0-1 0,4-5 0,31-43 0,-28 36 0,1 0 0,0 1 0,1 0 0,1 1 0,23-20 0,-13 22 0,-19 10 0,1-1 0,0 0 0,0-1 0,-1 1 0,0-1 0,7-5 0,-11 8 0,1-1 0,-1 1 0,1-1 0,-1 1 0,0-1 0,1 0 0,-1 1 0,1-1 0,-1 0 0,0 1 0,0-1 0,1 0 0,-1 1 0,0-1 0,0 0 0,0 0 0,0 1 0,0-1 0,0 0 0,0 0 0,0-1 0,-1 1 0,0-1 0,1 1 0,-1 0 0,0-1 0,1 1 0,-1 0 0,0 0 0,0-1 0,0 1 0,0 0 0,0 0 0,-2-1 0,-10-8 32,-1 2 1,0 0-1,0 0 0,-1 1 0,0 1 1,0 1-1,-30-8 0,18 6-843,-34-15-1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48.624"/>
    </inkml:context>
    <inkml:brush xml:id="br0">
      <inkml:brushProperty name="width" value="0.05" units="cm"/>
      <inkml:brushProperty name="height" value="0.05" units="cm"/>
      <inkml:brushProperty name="color" value="#F6630D"/>
    </inkml:brush>
  </inkml:definitions>
  <inkml:trace contextRef="#ctx0" brushRef="#br0">1719 1791 24575,'28'5'0,"-26"-4"0,0 0 0,0-1 0,1 1 0,-1-1 0,0 1 0,1-1 0,-1 0 0,1 0 0,-1 0 0,0 0 0,1 0 0,-1 0 0,0-1 0,1 1 0,-1-1 0,0 0 0,0 0 0,3-1 0,0-1 0,-1 1 0,0-2 0,0 1 0,0 0 0,0-1 0,-1 0 0,1 0 0,-1 0 0,0 0 0,0 0 0,0-1 0,-1 0 0,0 1 0,0-1 0,0 0 0,0 0 0,1-10 0,-1 6 0,0-1 0,-1 1 0,-1-1 0,0 1 0,0-1 0,0 1 0,-2 0 0,1-1 0,-4-10 0,-8-21 0,-3 0 0,-1 2 0,-41-68 0,-83-104 0,119 180 0,-20-28 0,-3 3 0,-2 1 0,-2 3 0,-3 1 0,-109-81 0,-192-109 0,126 106 0,144 87 0,-101-67 0,111 64 0,-109-56 0,162 95 208,16 9-383,-1 1 0,1-1 0,-1 1 1,0-1-1,0 1 0,0 1 0,0-1 1,-6 0-1,-2 0-6651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49.094"/>
    </inkml:context>
    <inkml:brush xml:id="br0">
      <inkml:brushProperty name="width" value="0.05" units="cm"/>
      <inkml:brushProperty name="height" value="0.05" units="cm"/>
      <inkml:brushProperty name="color" value="#F6630D"/>
    </inkml:brush>
  </inkml:definitions>
  <inkml:trace contextRef="#ctx0" brushRef="#br0">492 1 24575,'-1'0'0,"1"1"0,0 0 0,-1 0 0,1 0 0,-1-1 0,1 1 0,-1 0 0,1 0 0,-1-1 0,0 1 0,1 0 0,-1-1 0,0 1 0,0-1 0,1 1 0,-1-1 0,0 1 0,0-1 0,-1 1 0,-19 7 0,21-8 0,-23 7 0,-1 0 0,0-2 0,0-1 0,0-1 0,0-1 0,0-1 0,-1-2 0,1 0 0,0-1 0,-40-9 0,45 7 0,-1-1 0,1 1 0,-1 1 0,-26 0 0,45 3 0,0 0 0,0 0 0,0 0 0,0 0 0,0 0 0,0 0 0,0 0 0,0 0 0,0 0 0,0 1 0,0-1 0,0 0 0,0 1 0,0-1 0,0 1 0,0-1 0,0 1 0,0-1 0,1 1 0,-1 0 0,0-1 0,0 1 0,1 0 0,-1 0 0,0-1 0,1 1 0,-1 0 0,0 0 0,1 0 0,0 0 0,-1 0 0,1 0 0,-1 0 0,1 0 0,0 0 0,0 0 0,0 0 0,0 0 0,0 0 0,0 0 0,0 0 0,0 0 0,0 0 0,0 0 0,0 0 0,0 0 0,1 0 0,-1 0 0,1 0 0,0 2 0,3 7 0,0 0 0,1 0 0,1 0 0,6 8 0,-4-5 0,84 163 342,-82-152-627,0 0 1,-2 1-1,-1 1 1,-1-1-1,4 41 1,-9-46-6542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36.618"/>
    </inkml:context>
    <inkml:brush xml:id="br0">
      <inkml:brushProperty name="width" value="0.05" units="cm"/>
      <inkml:brushProperty name="height" value="0.05" units="cm"/>
      <inkml:brushProperty name="color" value="#F6630D"/>
    </inkml:brush>
  </inkml:definitions>
  <inkml:trace contextRef="#ctx0" brushRef="#br0">0 209 24575,'9'0'0,"23"0"0,23 0 0,32 0 0,41 0 0,42 0 0,51-14 0,34-11-1659,14-2 1659,-10 2 0,-5-7 0,-28 3 0,-42 5 0,-49 7-5,-44 7 5,-38 4-6527</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14.109"/>
    </inkml:context>
    <inkml:brush xml:id="br0">
      <inkml:brushProperty name="width" value="0.05" units="cm"/>
      <inkml:brushProperty name="height" value="0.05" units="cm"/>
    </inkml:brush>
  </inkml:definitions>
  <inkml:trace contextRef="#ctx0" brushRef="#br0">2621 360 24575,'0'-12'0,"0"1"0,-1-1 0,0 1 0,-1 0 0,-3-13 0,3 19 0,0 1 0,0-1 0,0 0 0,-1 1 0,1-1 0,-1 1 0,0 0 0,-1 0 0,1 0 0,-1 1 0,0-1 0,1 1 0,-9-6 0,-20-11 0,-2 2 0,0 1 0,0 2 0,-2 1 0,0 1 0,0 2 0,-1 2 0,-61-7 0,0 6 0,-1 5 0,-108 8 0,61 6 0,0 7 0,1 5 0,2 7 0,0 7 0,-168 63 0,-17 14 0,150-54 0,166-54 0,0 1 0,0 0 0,0 1 0,1 0 0,0 1 0,0 0 0,1 1 0,-1 0 0,2 0 0,-18 20 0,18-16 0,0 1 0,1 0 0,0 1 0,1-1 0,1 1 0,0 1 0,1-1 0,-7 29 0,-1 16 0,-7 91 0,20-137 0,0 0 0,1 0 0,1 0 0,0 1 0,1-2 0,0 1 0,1 0 0,0-1 0,1 1 0,1-1 0,0-1 0,0 1 0,11 13 0,-2-5 0,1 0 0,0-1 0,2 0 0,0-2 0,40 30 0,-26-26 0,1-2 0,1-1 0,0-2 0,1-1 0,1-1 0,37 8 0,228 38 0,-279-56 0,644 70 0,-156-51 0,-447-24 0,1-4 0,64-11 0,122-37 0,-191 38 0,-1-3 0,-2-3 0,0-1 0,55-32 0,-82 36 0,-2 0 0,0-2 0,-2-1 0,0 0 0,-1-2 0,-1-1 0,-1-1 0,-2-1 0,0-1 0,-2-1 0,17-33 0,-23 33 0,0-1 0,-2 0 0,-1-1 0,-2 0 0,0 0 0,-2 0 0,-2-1 0,0 0 0,-3 0 0,0 0 0,-8-49 0,5 61 0,0 1 0,-2 0 0,0 1 0,-1-1 0,-1 1 0,-1 0 0,0 1 0,-1 0 0,-1 0 0,0 1 0,-2 0 0,1 0 0,-2 2 0,0-1 0,0 2 0,-1 0 0,-1 0 0,0 1 0,0 1 0,-1 1 0,0 0 0,-20-7 0,-218-76 0,-8 19 0,183 52 0,-179-34 0,201 48 0,-1 2 0,-90 4 0,126 3-151,1 2-1,0 0 0,0 1 0,1 1 1,-1 2-1,1 0 0,1 0 1,-25 16-1,19-10-6674</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6.383"/>
    </inkml:context>
    <inkml:brush xml:id="br0">
      <inkml:brushProperty name="width" value="0.05" units="cm"/>
      <inkml:brushProperty name="height" value="0.05" units="cm"/>
    </inkml:brush>
  </inkml:definitions>
  <inkml:trace contextRef="#ctx0" brushRef="#br0">2288 217 24575,'2'-19'0,"1"0"0,0 0 0,2 0 0,0 1 0,2-1 0,12-25 0,-10 22 0,5-14 0,-14 36 0,0 0 0,0-1 0,0 1 0,0 0 0,-1 0 0,1 0 0,0 0 0,0 0 0,0 0 0,-1 0 0,1 0 0,0 0 0,0 0 0,0 0 0,0 0 0,-1 0 0,1 0 0,0 0 0,0 0 0,0 0 0,-1 0 0,1 0 0,0 0 0,0 0 0,0 0 0,-1 0 0,1 0 0,0 0 0,0 0 0,0 0 0,0 0 0,-1 0 0,1 0 0,0 1 0,0-1 0,0 0 0,0 0 0,0 0 0,0 0 0,-1 0 0,1 1 0,0-1 0,0 0 0,0 0 0,0 0 0,0 1 0,-12 8 0,-145 167 0,113-123 0,-423 534-768,22 18-842,-286 368-121,720-960 1744,-216 279-513,163-202 1659,-69 129 0,83-116-752,44-93-6727</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6.801"/>
    </inkml:context>
    <inkml:brush xml:id="br0">
      <inkml:brushProperty name="width" value="0.05" units="cm"/>
      <inkml:brushProperty name="height" value="0.05" units="cm"/>
    </inkml:brush>
  </inkml:definitions>
  <inkml:trace contextRef="#ctx0" brushRef="#br0">120 0 24575,'-6'0'0,"2"0"0,0 0 0,-1 0 0,1 1 0,0-1 0,0 1 0,-6 1 0,8-1 0,1 0 0,-1 0 0,1 0 0,-1 0 0,1 0 0,-1 0 0,1 0 0,0 0 0,0 1 0,0-1 0,-1 0 0,1 1 0,1-1 0,-1 1 0,0-1 0,0 1 0,0 0 0,0 2 0,-12 43 0,2 1 0,-10 96 0,16-100 0,3-32 0,1-4 0,-1-1 0,2 1 0,-1-1 0,1 1 0,2 12 0,-2-18 0,0-1 0,1 0 0,-1 0 0,0 0 0,1 0 0,-1 0 0,1 0 0,-1 0 0,1 0 0,0 0 0,0 0 0,-1 0 0,1 0 0,0 0 0,0 0 0,0 0 0,1 0 0,0 0 0,-1-1 0,1 1 0,0-1 0,-1 1 0,1-1 0,0 0 0,-1 0 0,1 1 0,0-1 0,-1-1 0,1 1 0,0 0 0,-1 0 0,1 0 0,2-2 0,42-12 0,70-34 0,-4 2 0,68-9-1365,-129 44-5461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7.348"/>
    </inkml:context>
    <inkml:brush xml:id="br0">
      <inkml:brushProperty name="width" value="0.05" units="cm"/>
      <inkml:brushProperty name="height" value="0.05" units="cm"/>
    </inkml:brush>
  </inkml:definitions>
  <inkml:trace contextRef="#ctx0" brushRef="#br0">392 58 24575,'-28'-57'0,"25"58"0,0 8 0,-1 11 0,-109 951-626,35-266 239,35-368 371,-64 574-59,104-878 75,-3 26 0,3 118 0,7-154-1181,0-13-4725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7.685"/>
    </inkml:context>
    <inkml:brush xml:id="br0">
      <inkml:brushProperty name="width" value="0.05" units="cm"/>
      <inkml:brushProperty name="height" value="0.05" units="cm"/>
    </inkml:brush>
  </inkml:definitions>
  <inkml:trace contextRef="#ctx0" brushRef="#br0">30 3 24575,'-10'-1'0,"10"1"0,-1-1 0,1 1 0,-1 0 0,1 0 0,-1 0 0,1 0 0,-1 0 0,0-1 0,1 1 0,-1 0 0,1 0 0,-1 0 0,1 1 0,-1-1 0,1 0 0,-1 0 0,1 0 0,-1 0 0,0 0 0,1 1 0,-1-1 0,1 0 0,-1 0 0,1 1 0,0-1 0,-1 0 0,1 1 0,-1-1 0,1 1 0,0-1 0,-1 0 0,1 1 0,0-1 0,-1 1 0,1-1 0,0 1 0,0-1 0,-1 1 0,1-1 0,0 1 0,0-1 0,0 1 0,0-1 0,0 1 0,0 0 0,0 0 0,-1 5 0,1-1 0,0 1 0,0 0 0,0-1 0,1 1 0,0 0 0,0-1 0,1 1 0,-1-1 0,5 9 0,27 53 0,-28-59 0,5 10 0,1 0 0,0-1 0,2 0 0,0-1 0,1-1 0,20 19 0,-28-29 0,0 0 0,0-1 0,0 1 0,1-1 0,-1-1 0,1 1 0,0-1 0,0 0 0,0-1 0,0 0 0,1 0 0,-1 0 0,1-1 0,-1 0 0,1-1 0,-1 0 0,1 0 0,-1 0 0,1-1 0,11-2 0,-4-2 0,-1-1 0,0 0 0,0 0 0,-1-2 0,0 1 0,0-2 0,-1 0 0,13-11 0,12-15 0,34-40 0,32-47-1365,-90 110-5461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4.208"/>
    </inkml:context>
    <inkml:brush xml:id="br0">
      <inkml:brushProperty name="width" value="0.05" units="cm"/>
      <inkml:brushProperty name="height" value="0.05" units="cm"/>
    </inkml:brush>
  </inkml:definitions>
  <inkml:trace contextRef="#ctx0" brushRef="#br0">204 1 24575,'-6'22'0,"0"-1"0,1 33 0,4 106 0,2-74 0,-6 128 0,-33 213 0,-71 206 0,104-612 0,-20 126 0,22-128 0,2 1 0,0 0 0,2 0 0,0 0 0,5 26 0,-4-38 0,0-1 0,1 0 0,0 0 0,0 0 0,0-1 0,1 1 0,0-1 0,0 0 0,0 0 0,1 0 0,0 0 0,0-1 0,1 0 0,-1 0 0,1 0 0,0-1 0,1 0 0,-1 0 0,1-1 0,-1 1 0,1-1 0,0-1 0,9 3 0,13 3 0,1-2 0,0-2 0,-1 0 0,45-1 0,349-8-877,-168-2-14,297 15-1387,884 127 0,-1084-79 2029,266 35-134,-533-84 275,-28-6-1019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49:57.715"/>
    </inkml:context>
    <inkml:brush xml:id="br0">
      <inkml:brushProperty name="width" value="0.05" units="cm"/>
      <inkml:brushProperty name="height" value="0.05" units="cm"/>
      <inkml:brushProperty name="color" value="#E71224"/>
    </inkml:brush>
  </inkml:definitions>
  <inkml:trace contextRef="#ctx0" brushRef="#br0">11 1 24575,'-11'0'0,"18"2"0,21 6 0,-19-1 0,-1 0 0,1 1 0,-2-1 0,1 2 0,-1-1 0,10 15 0,-8-9 0,21 22 0,-26-33 0,1 1 0,-1-1 0,1 0 0,0-1 0,0 1 0,0-1 0,0 0 0,0 0 0,0-1 0,1 1 0,-1-1 0,0 0 0,1-1 0,-1 1 0,1-1 0,-1 0 0,7-1 0,13-2 0,0 0 0,35-11 0,-41 10 0,-4 0 0,-9 2 0,1 0 0,-1 0 0,0 1 0,1 0 0,-1 0 0,1 1 0,-1 0 0,1 0 0,7 1 0,-14-1 0,1 0 0,-1 0 0,1 1 0,-1-1 0,1 0 0,-1 0 0,1 1 0,-1-1 0,0 0 0,1 0 0,-1 1 0,1-1 0,-1 0 0,0 1 0,1-1 0,-1 1 0,0-1 0,0 0 0,1 1 0,-1-1 0,0 1 0,0-1 0,0 1 0,1-1 0,-1 1 0,0-1 0,0 1 0,0-1 0,0 1 0,0-1 0,0 1 0,0-1 0,0 1 0,0-1 0,0 1 0,0-1 0,-1 1 0,1-1 0,0 1 0,0-1 0,0 1 0,-1-1 0,1 0 0,0 1 0,0-1 0,-1 1 0,1-1 0,0 0 0,-1 1 0,-19 21 0,7-12-341,-1 1 0,-1-1-1,-27 13 1,10-7-6485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4.817"/>
    </inkml:context>
    <inkml:brush xml:id="br0">
      <inkml:brushProperty name="width" value="0.05" units="cm"/>
      <inkml:brushProperty name="height" value="0.05" units="cm"/>
    </inkml:brush>
  </inkml:definitions>
  <inkml:trace contextRef="#ctx0" brushRef="#br0">221 194 24575,'-49'-26'0,"-85"-59"0,130 82 0,0-1 0,0 1 0,0-1 0,0 0 0,0 0 0,1 0 0,-4-5 0,7 8 0,-1 0 0,1 1 0,0-1 0,-1 0 0,1 0 0,0 0 0,-1 0 0,1 0 0,0 0 0,0 0 0,0 0 0,0 0 0,0 1 0,0-1 0,0 0 0,0 0 0,0 0 0,1 0 0,-1-1 0,1 1 0,0 0 0,-1 0 0,1 0 0,0 0 0,0 0 0,0 0 0,0 0 0,0 0 0,0 0 0,0 1 0,1-1 0,-1 0 0,0 1 0,0-1 0,0 1 0,1-1 0,1 0 0,16-3 0,0 0 0,1 2 0,-1 0 0,1 1 0,29 2 0,-16 0 0,655 39-2405,-509-25 1758,727 60-3144,332 26 1397,-2-39 1070,-864-59 2596,-125-14 2406,-227 9-2732,19-2 174,-37 4-949,1 0 0,-1 0-1,0 0 1,1 1 0,-1-1 0,0 0 0,1 1 0,-1 0 0,0 0 0,0-1 0,1 1 0,1 2 0,-3-2-128,0 0 0,-1 0 1,1-1-1,0 1 0,-1 0 1,1 0-1,-1 0 1,1 1-1,-1-1 0,1 0 1,-1 0-1,0 0 0,0 0 1,1 0-1,-1 0 0,0 3 1,-1 24 426,0-11-354,29 210-116,-3-42 0,-15 3-99,-8 0-1,-25 218 0,-87 370-199,94-690-333,-27 85-1,25-115-5695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5.573"/>
    </inkml:context>
    <inkml:brush xml:id="br0">
      <inkml:brushProperty name="width" value="0.05" units="cm"/>
      <inkml:brushProperty name="height" value="0.05" units="cm"/>
    </inkml:brush>
  </inkml:definitions>
  <inkml:trace contextRef="#ctx0" brushRef="#br0">218 155 24575,'8'0'0,"0"-1"0,0-1 0,12-3 0,1 0 0,-15 4 0,0-1 0,-1 0 0,1 0 0,-1 0 0,0-1 0,1 1 0,-1-2 0,0 1 0,-1 0 0,1-1 0,7-7 0,-11 10 0,0 0 0,1-1 0,-1 1 0,0-1 0,0 0 0,0 1 0,0-1 0,0 0 0,0 0 0,0 0 0,-1 1 0,1-1 0,-1 0 0,1 0 0,-1 0 0,0 0 0,1 0 0,-1 0 0,0 0 0,-1 0 0,1 0 0,0 0 0,0 0 0,-1 0 0,1 0 0,-1 0 0,0 1 0,1-1 0,-1 0 0,0 0 0,0 1 0,0-1 0,0 0 0,-1 1 0,1-1 0,0 1 0,-3-3 0,-1 0 0,0 1 0,-1-1 0,1 1 0,0 0 0,-1 0 0,0 1 0,0-1 0,0 1 0,0 1 0,0-1 0,0 1 0,0 0 0,-12 0 0,5 0 0,0 1 0,1 1 0,-1 0 0,0 1 0,-23 6 0,25-4 0,0 0 0,0 0 0,1 1 0,0 1 0,0 0 0,0 0 0,0 0 0,1 2 0,-17 15 0,22-18 0,0 0 0,0 0 0,0 0 0,1 1 0,-1-1 0,1 1 0,1 0 0,-1 0 0,1 0 0,0 0 0,0 1 0,1-1 0,0 1 0,0-1 0,0 0 0,1 1 0,0-1 0,0 1 0,2 8 0,1-1 0,1 0 0,0 0 0,1 0 0,1-1 0,0 1 0,1-2 0,0 1 0,17 22 0,9 5 0,44 42 0,-25-27 0,-37-39 0,38 46 0,-48-57 0,-1 1 0,0 0 0,-1 0 0,1 1 0,-1-1 0,-1 1 0,1-1 0,2 13 0,-5-18 0,0 0 0,0 1 0,0-1 0,0 1 0,0-1 0,0 1 0,0-1 0,0 1 0,-1-1 0,1 0 0,-1 1 0,1-1 0,-1 1 0,1-1 0,-1 0 0,0 0 0,1 1 0,-1-1 0,0 0 0,0 0 0,0 0 0,0 0 0,0 0 0,0 0 0,-1 0 0,1 0 0,0 0 0,0-1 0,-1 1 0,1 0 0,0-1 0,-1 1 0,-1 0 0,-5 1 0,0-1 0,1 1 0,-1-1 0,-16-1 0,7 0-195,0-2 0,0 0 0,0-1 0,0 0 0,0-2 0,-28-10 0,-1-5-6631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5.929"/>
    </inkml:context>
    <inkml:brush xml:id="br0">
      <inkml:brushProperty name="width" value="0.05" units="cm"/>
      <inkml:brushProperty name="height" value="0.05" units="cm"/>
    </inkml:brush>
  </inkml:definitions>
  <inkml:trace contextRef="#ctx0" brushRef="#br0">381 58 24575,'12'-5'0,"-6"2"0,1 1 0,0-1 0,-1-1 0,8-4 0,-14 8 0,1 0 0,0-1 0,-1 1 0,1 0 0,-1-1 0,1 1 0,-1-1 0,1 1 0,-1-1 0,0 1 0,1-1 0,-1 1 0,0-1 0,1 0 0,-1 1 0,0-1 0,1 1 0,-1-1 0,0 0 0,0 1 0,0-1 0,0 0 0,0 1 0,0-1 0,0 0 0,0 1 0,0-1 0,0 0 0,0 1 0,0-1 0,0 0 0,0 1 0,-1-1 0,1 1 0,0-1 0,0 0 0,-1 1 0,1-1 0,-1 1 0,1-1 0,0 1 0,-1-1 0,1 1 0,-1-1 0,1 1 0,-1-1 0,1 1 0,-1 0 0,1-1 0,-1 1 0,0 0 0,1-1 0,-2 1 0,1-1 0,-1 0 0,0 1 0,1-1 0,-1 1 0,1-1 0,-1 1 0,0 0 0,0-1 0,1 1 0,-1 0 0,0 0 0,1 0 0,-1 0 0,0 1 0,1-1 0,-1 0 0,0 1 0,1-1 0,-1 1 0,1 0 0,-1-1 0,1 1 0,-1 0 0,1 0 0,-3 2 0,-4 3 0,0 0 0,1 0 0,-8 10 0,12-13 0,-33 37-85,1 2 0,2 2-1,1 1 1,3 1 0,2 1-1,2 2 1,2 1 0,2 0-1,3 2 1,1 0 0,3 1-1,3 0 1,2 1 0,2 1-1,0 72 1,7-91-6741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6.271"/>
    </inkml:context>
    <inkml:brush xml:id="br0">
      <inkml:brushProperty name="width" value="0.05" units="cm"/>
      <inkml:brushProperty name="height" value="0.05" units="cm"/>
    </inkml:brush>
  </inkml:definitions>
  <inkml:trace contextRef="#ctx0" brushRef="#br0">1 148 24575,'6'-8'0,"7"-12"0,11-6 0,10 0 0,7 0 0,7 5 0,2 7 0,3 7 0,0 9 0,0 6 0,-1 6 0,-2 2 0,-8 2 0,-11-2-8191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7.266"/>
    </inkml:context>
    <inkml:brush xml:id="br0">
      <inkml:brushProperty name="width" value="0.05" units="cm"/>
      <inkml:brushProperty name="height" value="0.05" units="cm"/>
    </inkml:brush>
  </inkml:definitions>
  <inkml:trace contextRef="#ctx0" brushRef="#br0">373 51 24575,'-3'0'0,"0"-1"0,0-1 0,0 1 0,0 0 0,0-1 0,1 1 0,-1-1 0,1 0 0,-1 0 0,1 0 0,-3-3 0,-13-9 0,13 11 0,0 1 0,-1 0 0,1 0 0,-1 0 0,1 1 0,-1-1 0,1 2 0,-1-1 0,0 0 0,0 1 0,-10 1 0,6 0 0,1 1 0,0 0 0,0 1 0,0 0 0,0 0 0,-15 8 0,10-3 0,0 1 0,1 1 0,0-1 0,0 2 0,1 0 0,0 0 0,1 1 0,-10 15 0,16-20 0,0 1 0,0-1 0,1 1 0,0 0 0,1 0 0,0 0 0,0 1 0,1-1 0,0 1 0,-2 14 0,4-20 0,0 0 0,0 1 0,0-1 0,0 0 0,1 1 0,0-1 0,-1 0 0,1 0 0,0 0 0,1 0 0,-1 0 0,0 0 0,1 0 0,0 0 0,0 0 0,-1-1 0,2 1 0,-1-1 0,0 1 0,0-1 0,1 0 0,-1 0 0,1 0 0,0 0 0,0 0 0,-1-1 0,1 1 0,0-1 0,1 0 0,-1 0 0,4 1 0,23 5-1365,-1-3-5461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7.604"/>
    </inkml:context>
    <inkml:brush xml:id="br0">
      <inkml:brushProperty name="width" value="0.05" units="cm"/>
      <inkml:brushProperty name="height" value="0.05" units="cm"/>
    </inkml:brush>
  </inkml:definitions>
  <inkml:trace contextRef="#ctx0" brushRef="#br0">169 69 24575,'1'-19'0,"0"15"0,-1 1 0,1 0 0,-1-1 0,0 1 0,0-1 0,0 1 0,-1-1 0,0-4 0,0 7 0,1 0 0,-1 0 0,0 0 0,1 0 0,-1 1 0,0-1 0,0 0 0,1 0 0,-1 1 0,0-1 0,0 0 0,0 1 0,0-1 0,0 1 0,0-1 0,0 1 0,0 0 0,0 0 0,0-1 0,0 1 0,0 0 0,-1 0 0,1 0 0,0 0 0,0 0 0,0 0 0,0 0 0,0 0 0,0 0 0,0 1 0,0-1 0,0 0 0,-2 1 0,-3 1 0,1 0 0,-1 1 0,0-1 0,0 1 0,1 0 0,0 1 0,0-1 0,0 1 0,0 0 0,0 0 0,1 1 0,-1-1 0,-4 8 0,0 0 0,1-1 0,0 2 0,1-1 0,-10 24 0,15-31 0,1 0 0,-1 0 0,1 0 0,-1 0 0,2 0 0,-1 0 0,0 1 0,1-1 0,0 0 0,1 7 0,-1-10 0,1 0 0,-1 0 0,1 0 0,0 0 0,0-1 0,0 1 0,0 0 0,0 0 0,0-1 0,0 1 0,0 0 0,1-1 0,-1 1 0,1-1 0,-1 0 0,1 0 0,-1 1 0,1-1 0,0 0 0,0 0 0,-1 0 0,1-1 0,0 1 0,0 0 0,0-1 0,0 1 0,0-1 0,0 0 0,2 1 0,1-1 0,1 0 0,-1-1 0,0 1 0,0-1 0,0 0 0,0 0 0,0-1 0,0 1 0,0-1 0,0 0 0,0 0 0,-1-1 0,1 0 0,-1 1 0,0-1 0,0-1 0,0 1 0,0-1 0,0 1 0,-1-1 0,6-9 0,-2 5 0,-1-1 0,-1 0 0,0 0 0,0 0 0,0-1 0,-1 1 0,-1-1 0,0 0 0,0 0 0,1-12 0,-4 20-91,1 0 0,-1 1 0,0-1 0,0 0 0,-1 0 0,1 1 0,0-1 0,0 0 0,-1 0 0,1 1 0,-1-1 0,0 0 0,1 1 0,-3-4 0,-4-3-6735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7.994"/>
    </inkml:context>
    <inkml:brush xml:id="br0">
      <inkml:brushProperty name="width" value="0.05" units="cm"/>
      <inkml:brushProperty name="height" value="0.05" units="cm"/>
    </inkml:brush>
  </inkml:definitions>
  <inkml:trace contextRef="#ctx0" brushRef="#br0">6 0 24575,'0'20'0,"2"28"0,-7 86 0,3-121 0,5-18 0,4-7 0,3-4 0,0 1 0,1 0 0,0 0 0,1 2 0,1-1 0,0 2 0,1-1 0,0 2 0,18-12 0,-30 22 0,-1 1 0,0-1 0,1 0 0,-1 1 0,0-1 0,1 0 0,-1 1 0,1 0 0,-1-1 0,1 1 0,-1 0 0,1 0 0,-1 0 0,1 0 0,-1 0 0,1 0 0,-1 0 0,4 1 0,-4 0 0,0-1 0,0 1 0,0 0 0,0-1 0,-1 1 0,1 0 0,0 0 0,0 0 0,0 0 0,-1 0 0,1 0 0,-1 0 0,1 0 0,0 0 0,-1 0 0,0 0 0,1 1 0,-1 1 0,2 6 0,-1 1 0,-1-1 0,1 1 0,-3 17 0,1-14 0,0 8-1365,0-3-5461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8.344"/>
    </inkml:context>
    <inkml:brush xml:id="br0">
      <inkml:brushProperty name="width" value="0.05" units="cm"/>
      <inkml:brushProperty name="height" value="0.05" units="cm"/>
    </inkml:brush>
  </inkml:definitions>
  <inkml:trace contextRef="#ctx0" brushRef="#br0">45 4 24575,'2'-2'0,"2"1"0,0 3 0,-2 9 0,0 7 0,-3 9 0,-5 7 0,-1 5 0,-3 5 0,1 1 0,-1-1 0,1-3 0,2-8-8191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8.698"/>
    </inkml:context>
    <inkml:brush xml:id="br0">
      <inkml:brushProperty name="width" value="0.05" units="cm"/>
      <inkml:brushProperty name="height" value="0.05" units="cm"/>
    </inkml:brush>
  </inkml:definitions>
  <inkml:trace contextRef="#ctx0" brushRef="#br0">0 29 24575,'36'21'0,"-17"-16"0,-1-1 0,0-1 0,1 0 0,0-2 0,-1 0 0,1-1 0,20-2 0,-36 1 0,0 1 0,0-1 0,0 0 0,1 1 0,-1-2 0,0 1 0,0 0 0,-1-1 0,1 1 0,0-1 0,3-2 0,-5 3 0,0 0 0,-1 1 0,1-1 0,0 0 0,0 0 0,-1 1 0,1-1 0,-1 0 0,1 0 0,-1 0 0,1 0 0,-1 0 0,1 0 0,-1 0 0,0 0 0,1 0 0,-1 0 0,0 0 0,0 0 0,0 0 0,0 0 0,0 0 0,0 0 0,0 0 0,0 0 0,-1 0 0,1 0 0,0 0 0,0 0 0,-1 0 0,1 0 0,-1 0 0,1 0 0,-1 0 0,1 0 0,-1 1 0,0-1 0,0-1 0,0 1 0,0 0 0,1 0 0,-1 0 0,0 1 0,0-1 0,0 0 0,0 0 0,1 1 0,-1-1 0,0 1 0,0-1 0,0 1 0,0-1 0,0 1 0,0-1 0,0 1 0,-1 0 0,1 0 0,0-1 0,0 1 0,0 0 0,0 0 0,0 0 0,-2 1 0,1-1 0,0 1 0,0 0 0,0 0 0,0 0 0,1 0 0,-1 0 0,0 0 0,1 1 0,-1-1 0,1 0 0,-1 1 0,-1 2 0,-2 2 0,1 1 0,-1 0 0,1 0 0,1 0 0,-6 15 0,6-14-124,1 1 0,0 0 0,1 0 0,-1-1 0,2 1 0,-1 0-1,1 0 1,1 0 0,0 0 0,3 17 0,3-4-6702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9.076"/>
    </inkml:context>
    <inkml:brush xml:id="br0">
      <inkml:brushProperty name="width" value="0.05" units="cm"/>
      <inkml:brushProperty name="height" value="0.05" units="cm"/>
    </inkml:brush>
  </inkml:definitions>
  <inkml:trace contextRef="#ctx0" brushRef="#br0">38 143 24575,'-1'-1'0,"1"1"0,0-1 0,-1 1 0,1-1 0,-1 1 0,0-1 0,1 1 0,-1-1 0,1 1 0,-1-1 0,0 1 0,1 0 0,-1 0 0,0-1 0,1 1 0,-1 0 0,0 0 0,1 0 0,-1-1 0,0 1 0,0 0 0,1 0 0,-1 0 0,0 0 0,0 0 0,0 1 0,0-1 0,0 1 0,0 0 0,0-1 0,1 1 0,-1 0 0,0 0 0,1-1 0,-1 1 0,0 0 0,1 0 0,-1 0 0,1 0 0,-1 0 0,1 0 0,-1 2 0,-1 4 0,1 0 0,0 1 0,-1 13 0,1 1 0,0-3 0,1-1 0,3 36 0,-3-54 0,0 1 0,0-1 0,0 0 0,0 0 0,1 1 0,-1-1 0,0 0 0,0 0 0,0 0 0,0 1 0,0-1 0,0 0 0,0 0 0,1 0 0,-1 1 0,0-1 0,0 0 0,0 0 0,0 0 0,1 0 0,-1 0 0,0 1 0,0-1 0,1 0 0,-1 0 0,0 0 0,0 0 0,0 0 0,1 0 0,-1 0 0,0 0 0,0 0 0,1 0 0,-1 0 0,0 0 0,0 0 0,1 0 0,-1 0 0,0 0 0,0 0 0,0 0 0,1 0 0,-1 0 0,0 0 0,0 0 0,1 0 0,-1-1 0,0 1 0,0 0 0,0 0 0,1-1 0,9-7 0,-10 8 0,92-104 0,-74 92 0,-17 12 0,-1 0 0,1-1 0,0 1 0,-1 0 0,1 0 0,-1 0 0,1 0 0,0 0 0,-1 0 0,1 0 0,0 0 0,-1 0 0,1 1 0,-1-1 0,1 0 0,-1 0 0,1 0 0,0 1 0,-1-1 0,1 1 0,1 0 0,-1 1 0,0 0 0,0 0 0,0-1 0,0 1 0,0 0 0,0 0 0,0 0 0,-1 0 0,1 0 0,-1 0 0,1 0 0,-1 0 0,0 0 0,0 0 0,0 3 0,0 7 0,1 0 0,0 0 0,1 0 0,0 0 0,5 11 0,-7-20 0,1-1 0,0 0 0,0 0 0,-1 0 0,1 0 0,1 0 0,-1-1 0,0 1 0,0 0 0,1 0 0,-1-1 0,1 1 0,-1-1 0,1 1 0,0-1 0,-1 0 0,1 0 0,0 0 0,0 0 0,0 0 0,0 0 0,0 0 0,0 0 0,0-1 0,1 1 0,-1-1 0,0 0 0,0 1 0,0-1 0,0 0 0,1 0 0,-1-1 0,0 1 0,0 0 0,4-2 0,5-2 0,0 0 0,0 0 0,0-2 0,-1 1 0,1-1 0,-2-1 0,1 0 0,-1 0 0,0-1 0,11-12 0,7-9 0,39-58 0,-9-10 0,-29 47 0,-48 132 0,7-23-455,3 0 0,-3 91 0,13-126-6371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06.360"/>
    </inkml:context>
    <inkml:brush xml:id="br0">
      <inkml:brushProperty name="width" value="0.05" units="cm"/>
      <inkml:brushProperty name="height" value="0.05" units="cm"/>
      <inkml:brushProperty name="color" value="#E71224"/>
    </inkml:brush>
  </inkml:definitions>
  <inkml:trace contextRef="#ctx0" brushRef="#br0">236 0 24575,'-9'1'0,"1"1"0,-1-1 0,1 2 0,0-1 0,-11 5 0,-49 22 0,56-23 0,4-3 0,1 1 0,0 0 0,0 0 0,0 1 0,0 0 0,1 0 0,-1 1 0,1-1 0,-6 9 0,10-11 0,-1 1 0,1-1 0,0 1 0,0-1 0,1 1 0,-1 0 0,1 0 0,-1 0 0,1 0 0,0 0 0,1 0 0,-1 0 0,1 0 0,0 0 0,0 0 0,0 0 0,0 0 0,1 0 0,-1 0 0,3 6 0,0-1-54,1 0-1,-1-1 0,2 1 1,-1-1-1,1 0 1,1 0-1,-1-1 0,1 0 1,0 0-1,1 0 1,0 0-1,0-1 0,0-1 1,1 1-1,0-1 0,0 0 1,0-1-1,1 0 1,-1 0-1,1-1 0,0 0 1,0 0-1,0-1 1,14 1-1,10 1-6771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9.417"/>
    </inkml:context>
    <inkml:brush xml:id="br0">
      <inkml:brushProperty name="width" value="0.05" units="cm"/>
      <inkml:brushProperty name="height" value="0.05" units="cm"/>
    </inkml:brush>
  </inkml:definitions>
  <inkml:trace contextRef="#ctx0" brushRef="#br0">1 26 24575,'0'-3'0,"0"-3"0,3-2 0,4 2 0,6 4 0,7 2 0,9 2 0,5 0 0,5 0 0,-3-1-8191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0.961"/>
    </inkml:context>
    <inkml:brush xml:id="br0">
      <inkml:brushProperty name="width" value="0.05" units="cm"/>
      <inkml:brushProperty name="height" value="0.05" units="cm"/>
    </inkml:brush>
  </inkml:definitions>
  <inkml:trace contextRef="#ctx0" brushRef="#br0">2969 153 24575,'-9'-1'0,"1"-1"0,-1-1 0,-13-5 0,-20-6 0,-358-53 0,266 49 0,-191-20 0,324 38 0,-5-1 0,1 1 0,0 0 0,0 0 0,0 0 0,-11 2 0,15-2 0,0 1 0,0-1 0,-1 1 0,1-1 0,0 1 0,0 0 0,0-1 0,0 1 0,0 0 0,0 0 0,0 0 0,0 0 0,1 0 0,-1 0 0,0 0 0,0 0 0,1 0 0,-1 0 0,0 0 0,1 0 0,0 0 0,-1 1 0,1-1 0,-1 0 0,1 0 0,0 0 0,0 1 0,0-1 0,0 2 0,-6 47 0,-2 0 0,-28 96 0,10-50 0,-49 306 0,-7 31 0,-55-38 0,107-316 0,-22 49 0,-26 72 0,36-76 0,42-123 0,-1 0 0,1 0 0,0 0 0,-1 1 0,1-1 0,-1 0 0,1 0 0,-1 0 0,1-1 0,-1 1 0,0 0 0,1 0 0,-1 0 0,0 0 0,0-1 0,0 1 0,1 0 0,-1 0 0,0-1 0,0 1 0,0-1 0,0 1 0,0-1 0,-2 1 0,0-1 0,0 1 0,0-1 0,-1 0 0,1-1 0,0 1 0,-6-2 0,-7 0 0,-333-5 0,220 9 0,0-4 0,-214 11 0,253 4 0,-15 2 0,48-6 0,43-6 0,0-1 0,0 0 0,-1-1 0,1 0 0,-27-3 0,34 0-1365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1.303"/>
    </inkml:context>
    <inkml:brush xml:id="br0">
      <inkml:brushProperty name="width" value="0.05" units="cm"/>
      <inkml:brushProperty name="height" value="0.05" units="cm"/>
    </inkml:brush>
  </inkml:definitions>
  <inkml:trace contextRef="#ctx0" brushRef="#br0">201 7 24575,'10'-6'0,"-9"10"0,-14 16 0,-8 0 0,-27 18 0,28-22 0,1 0 0,-22 24 0,31-30 0,4-3 0,0 0 0,0 0 0,-7 12 0,12-18 0,0 1 0,0 0 0,0 0 0,0 0 0,0 0 0,1 0 0,-1 0 0,1 1 0,-1-1 0,1 0 0,0 0 0,0 0 0,0 0 0,0 0 0,0 1 0,1-1 0,-1 0 0,1 0 0,-1 0 0,2 2 0,12 21 0,1 0 0,1-1 0,1-1 0,37 38 0,-32-37 0,35 35-1365,-33-37-5461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2.045"/>
    </inkml:context>
    <inkml:brush xml:id="br0">
      <inkml:brushProperty name="width" value="0.05" units="cm"/>
      <inkml:brushProperty name="height" value="0.05" units="cm"/>
    </inkml:brush>
  </inkml:definitions>
  <inkml:trace contextRef="#ctx0" brushRef="#br0">88 1 24575,'-2'0'0,"0"1"0,0-1 0,0 0 0,0 1 0,0 0 0,1-1 0,-1 1 0,0 0 0,0 0 0,1 0 0,-1 0 0,1 0 0,-1 0 0,1 1 0,-1-1 0,1 0 0,0 1 0,-1-1 0,1 1 0,0-1 0,0 1 0,0 0 0,1 0 0,-1-1 0,-1 4 0,-2 6 0,0 1 0,-4 23 0,4-18 0,-2 7 0,-14 71 0,19-87 0,0 1 0,1-1 0,0 1 0,0-1 0,1 1 0,0-1 0,0 1 0,6 15 0,-7-21 0,1-1 0,0 0 0,0 1 0,0-1 0,0 0 0,1 0 0,-1 1 0,1-1 0,-1 0 0,1-1 0,0 1 0,0 0 0,0 0 0,0-1 0,0 1 0,0-1 0,0 1 0,0-1 0,0 0 0,5 1 0,-4-1 0,0-1 0,0 1 0,1-1 0,-1 0 0,0-1 0,1 1 0,-1 0 0,0-1 0,0 0 0,0 1 0,1-2 0,-1 1 0,5-3 0,2-1 0,0-1 0,-1-1 0,0 1 0,0-2 0,0 1 0,-1-1 0,0 0 0,7-11 0,-6 7 0,-1-2 0,0 1 0,8-20 0,-13 28 0,-1-1 0,0 0 0,0 0 0,-1 0 0,0 0 0,0 0 0,0-1 0,0 1 0,-1 0 0,0 0 0,-1-8 0,0 12-105,0 0 0,1 0 0,-1 0 0,0 0 0,0 0 0,0 0 0,0 0 0,0 0 0,0 0 0,-1 0 0,1 1 0,-3-4 0,-7-3-6721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2.384"/>
    </inkml:context>
    <inkml:brush xml:id="br0">
      <inkml:brushProperty name="width" value="0.05" units="cm"/>
      <inkml:brushProperty name="height" value="0.05" units="cm"/>
    </inkml:brush>
  </inkml:definitions>
  <inkml:trace contextRef="#ctx0" brushRef="#br0">8 0 24575,'-3'0'0,"-1"3"0,4 1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2.778"/>
    </inkml:context>
    <inkml:brush xml:id="br0">
      <inkml:brushProperty name="width" value="0.05" units="cm"/>
      <inkml:brushProperty name="height" value="0.05" units="cm"/>
    </inkml:brush>
  </inkml:definitions>
  <inkml:trace contextRef="#ctx0" brushRef="#br0">0 0 24575,'0'3'0,"0"4"0,0 4 0,0-4 0,3-5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3.163"/>
    </inkml:context>
    <inkml:brush xml:id="br0">
      <inkml:brushProperty name="width" value="0.05" units="cm"/>
      <inkml:brushProperty name="height" value="0.05" units="cm"/>
    </inkml:brush>
  </inkml:definitions>
  <inkml:trace contextRef="#ctx0" brushRef="#br0">1 17 24575,'0'-1'0,"0"0"0,0 0 0,0 0 0,0 0 0,0 0 0,0 0 0,0 0 0,1 0 0,-1 0 0,0 0 0,0 0 0,1 1 0,-1-1 0,1 0 0,0-1 0,-1 2 0,0 0 0,1 0 0,-1-1 0,0 1 0,0 0 0,1 0 0,-1 0 0,0 0 0,1 0 0,-1 0 0,0 0 0,0 0 0,1 0 0,-1 0 0,0 0 0,1 0 0,-1 1 0,0-1 0,0 0 0,1 0 0,-1 0 0,0 0 0,0 0 0,1 0 0,-1 1 0,0-1 0,0 0 0,0 0 0,1 0 0,-1 1 0,0-1 0,0 0 0,2 3 0,0-1 0,0 1 0,0-1 0,-1 1 0,1 0 0,-1 0 0,0 0 0,2 4 0,5 29 0,-2-1 0,-1 2 0,0 51 0,-1-69 0,-4-19 0,0 0 0,0 1 0,0-1 0,0 0 0,1 0 0,-1 0 0,0 0 0,0 0 0,0 0 0,1 0 0,-1 0 0,0 0 0,0 0 0,0 0 0,1 0 0,-1 0 0,0 0 0,0 0 0,0 0 0,1 0 0,-1 0 0,0 0 0,0 0 0,0 0 0,0 0 0,1 0 0,-1 0 0,0 0 0,0-1 0,0 1 0,0 0 0,1 0 0,-1 0 0,0 0 0,0 0 0,0 0 0,0-1 0,0 1 0,0 0 0,1 0 0,-1 0 0,0-1 0,18-32 0,-11 20 0,0 0 0,0 2 0,1-1 0,0 1 0,1 0 0,1 1 0,-1 0 0,2 0 0,16-12 0,-26 21 0,0 0 0,1 0 0,-1 1 0,0-1 0,1 0 0,-1 1 0,1-1 0,-1 1 0,1-1 0,-1 1 0,1 0 0,-1-1 0,1 1 0,-1 0 0,1 0 0,-1 0 0,1 0 0,-1 1 0,1-1 0,-1 0 0,4 1 0,-3 1 0,-1-1 0,1 0 0,0 0 0,-1 1 0,1-1 0,-1 1 0,1-1 0,-1 1 0,0 0 0,1-1 0,-1 1 0,0 0 0,0 0 0,0 2 0,3 5 0,-1 1 0,-1-1 0,0 1 0,0 0 0,1 17 0,-4 13-1365,-1-1-5461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8.274"/>
    </inkml:context>
    <inkml:brush xml:id="br0">
      <inkml:brushProperty name="width" value="0.05" units="cm"/>
      <inkml:brushProperty name="height" value="0.05" units="cm"/>
    </inkml:brush>
  </inkml:definitions>
  <inkml:trace contextRef="#ctx0" brushRef="#br0">1 87 24575,'2'-6'0,"0"0"0,0-1 0,0 1 0,1-13 0,5-15 0,-8 33 0,0 1 0,0-1 0,0 1 0,0 0 0,1-1 0,-1 1 0,0 0 0,0-1 0,0 1 0,0 0 0,1-1 0,-1 1 0,0 0 0,1-1 0,-1 1 0,0 0 0,0 0 0,1-1 0,-1 1 0,0 0 0,1 0 0,-1 0 0,0-1 0,1 1 0,-1 0 0,1 0 0,-1 0 0,0 0 0,1 0 0,-1 0 0,1 0 0,11 8 0,13 25 0,-19-23 0,167 208 0,57 82 0,-166-197-118,-4 2-1,50 124 1,63 236-237,-137-353 355,133 372 0,-125-377 0,4-1 0,87 137 0,-112-207 177,51 58 1,-60-79-127,-1-1 0,2-1-1,0 0 1,0-1 0,1-1 0,20 11-1,-22-16-1415,-6-5-5461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8.661"/>
    </inkml:context>
    <inkml:brush xml:id="br0">
      <inkml:brushProperty name="width" value="0.05" units="cm"/>
      <inkml:brushProperty name="height" value="0.05" units="cm"/>
    </inkml:brush>
  </inkml:definitions>
  <inkml:trace contextRef="#ctx0" brushRef="#br0">475 43 24575,'5'-1'0,"-1"-1"0,0 1 0,0 0 0,0-1 0,0 0 0,0 0 0,0 0 0,-1-1 0,6-3 0,13-8 0,-21 13 0,0 0 0,1 1 0,0-1 0,-1 0 0,1 0 0,-1 1 0,1-1 0,0 1 0,0 0 0,-1-1 0,1 1 0,0 0 0,-1 0 0,1 0 0,0 0 0,0 1 0,-1-1 0,1 0 0,0 1 0,-1-1 0,1 1 0,0-1 0,1 2 0,-1 0 0,-1-1 0,1 1 0,-1 0 0,0 0 0,0 0 0,1 0 0,-1 0 0,-1 0 0,1 1 0,0-1 0,0 0 0,-1 0 0,1 1 0,-1-1 0,0 0 0,0 1 0,0 2 0,17 207 0,-14-191 0,9 92 0,-11-98 0,-1 1 0,-1 0 0,0-1 0,-1 1 0,-5 16 0,6-27 0,0-1 0,-1 1 0,0-1 0,0 0 0,0 0 0,0 0 0,0 0 0,-1 0 0,0-1 0,0 1 0,0-1 0,0 1 0,0-1 0,-1 0 0,1 0 0,-1-1 0,0 1 0,-7 3 0,5-4 0,-1 0 0,0 0 0,1 0 0,-1-1 0,0 0 0,0 0 0,0-1 0,0 1 0,0-2 0,0 1 0,-11-3 0,-26-7 0,1-2 0,-76-31 0,71 24 0,-83-22 0,70 27-1365,38 9-5461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9.565"/>
    </inkml:context>
    <inkml:brush xml:id="br0">
      <inkml:brushProperty name="width" value="0.05" units="cm"/>
      <inkml:brushProperty name="height" value="0.05" units="cm"/>
    </inkml:brush>
  </inkml:definitions>
  <inkml:trace contextRef="#ctx0" brushRef="#br0">53 27 24575,'-50'-27'0,"50"27"0,0 0 0,0 0 0,0 0 0,0 1 0,0-1 0,0 0 0,1 0 0,-1 0 0,0 0 0,0 0 0,0 0 0,0 0 0,0 0 0,0 0 0,0 1 0,0-1 0,0 0 0,0 0 0,-1 0 0,1 0 0,0 0 0,0 0 0,0 0 0,0 0 0,0 0 0,0 1 0,0-1 0,0 0 0,0 0 0,0 0 0,0 0 0,0 0 0,0 0 0,0 0 0,0 0 0,0 0 0,-1 0 0,1 0 0,0 0 0,0 0 0,0 0 0,0 0 0,0 0 0,0 0 0,0 0 0,0 0 0,0 0 0,-1 0 0,1 0 0,0 0 0,0 0 0,0 0 0,0 0 0,0 0 0,0 0 0,0 0 0,0 0 0,-1 0 0,8 9 0,23 19 0,0-2 0,2-1 0,43 26 0,-32-23 0,403 262-1306,15 9-634,325 278 1524,-28 36 450,-126-112-1468,-480-383 1588,22 29 2435,-152-125-2203,-1 1 1,-1 1-1,-1 1 1,-1 0 0,17 34-1,-34-58-386,-1 0 0,0 1 0,1-1 0,-1 0 0,1 0 0,-1 0 0,1 0 0,0 0 0,-1 0 0,1-1 0,0 1 0,0 0 0,0 0 0,0 0 0,-1-1 0,1 1 0,0 0 0,0-1 0,0 1 0,1-1 0,-1 1 0,0-1 0,0 1 0,0-1 0,0 0 0,2 1 0,-1-2 0,0 0 0,1 0 0,-2 0 0,1 0 0,0-1 0,0 1 0,0-1 0,0 1 0,-1-1 0,1 1 0,-1-1 0,1 0 0,0-2 0,11-11 0,-1-1 0,19-33 0,-27 41 0,0 0 0,-1-1 0,0 0 0,0 0 0,-1 0 0,0 0 0,-1 0 0,1-15 0,-2 1 0,-3-34 0,2 50 0,0 0 0,0 1 0,-1-1 0,1 1 0,-2-1 0,1 1 0,-1 0 0,0 0 0,-6-10 0,30 68 0,-9-23 0,-1 0 0,-2 1 0,9 46 0,-15-57 0,0 0 0,-2-1 0,0 1 0,-1 0 0,-1 0 0,-1-1 0,-4 23 0,4-34 0,0-1 0,0 1 0,0 0 0,-1-1 0,0 0 0,0 1 0,-1-1 0,0 0 0,0-1 0,0 1 0,0-1 0,-1 0 0,0 0 0,0 0 0,-1-1 0,1 1 0,-9 4 0,6-5 0,0-1 0,-1 1 0,1-1 0,-1-1 0,0 0 0,1 0 0,-1 0 0,0-1 0,0-1 0,0 1 0,0-1 0,-18-3 0,-39-12-1365,39 7-5461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06.705"/>
    </inkml:context>
    <inkml:brush xml:id="br0">
      <inkml:brushProperty name="width" value="0.05" units="cm"/>
      <inkml:brushProperty name="height" value="0.05" units="cm"/>
      <inkml:brushProperty name="color" value="#E71224"/>
    </inkml:brush>
  </inkml:definitions>
  <inkml:trace contextRef="#ctx0" brushRef="#br0">4 14 24575,'5'-12'0,"-5"12"0,0 0 0,0 0 0,0 0 0,0 0 0,1-1 0,-1 1 0,0 0 0,0 0 0,0 0 0,1 0 0,-1 0 0,0 0 0,0 0 0,0 0 0,1 0 0,-1 0 0,0 0 0,0 0 0,0-1 0,1 2 0,-1-1 0,0 0 0,0 0 0,0 0 0,1 0 0,-1 0 0,0 0 0,0 0 0,0 0 0,1 0 0,-1 0 0,0 0 0,0 0 0,0 0 0,0 1 0,1-1 0,-1 0 0,0 0 0,0 0 0,0 0 0,0 0 0,0 1 0,1-1 0,-1 0 0,0 0 0,0 0 0,0 1 0,0-1 0,0 0 0,0 0 0,0 0 0,0 1 0,0-1 0,0 0 0,0 0 0,0 0 0,0 1 0,0-1 0,0 0 0,3 17 0,-1 0 0,-1 0 0,0 0 0,-2 0 0,0 0 0,-3 20 0,1-9 0,0 3 39,-8 105 252,11-109-856,0 0 0,9 53 0,-5-61-6261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01.895"/>
    </inkml:context>
    <inkml:brush xml:id="br0">
      <inkml:brushProperty name="width" value="0.05" units="cm"/>
      <inkml:brushProperty name="height" value="0.05" units="cm"/>
    </inkml:brush>
  </inkml:definitions>
  <inkml:trace contextRef="#ctx0" brushRef="#br0">6 5955 24575,'-2'7'0,"-1"7"0,5-11 0,5-8 0,8-11 0,0 0 0,-2 0 0,0-1 0,12-22 0,-1 3 0,67-104-78,-7-4 0,90-211 0,93-324-317,-89 208 271,228-498 124,-256 616 0,-22 59 115,59-143 269,-33-11-141,-78 133-229,1-3-17,-33 138 3,-35 140 0,-2 1 0,-2-1 0,-2 0 0,-1-1 0,-5-42 0,-5 27 0,4 35 0,-1-32 0,5-243 0,0 296 0,1 0 0,-1-1 0,0 1 0,0-1 0,0 1 0,0-1 0,0 1 0,0-1 0,0 1 0,0 0 0,-1-1 0,1 1 0,0-1 0,0 1 0,0-1 0,0 1 0,-1 0 0,1-1 0,0 1 0,0 0 0,-1-1 0,1 1 0,0 0 0,0-1 0,-1 1 0,1 0 0,-1-1 0,1 1 0,-12 5 0,-15 23 0,21-21 0,-78 88 0,71-75 0,8-12 0,10-23 0,4-9 0,0 1 0,2 0 0,1 0 0,16-21 0,-27 43 0,0-1 0,0 0 0,0 1 0,0 0 0,1-1 0,-1 1 0,0 0 0,1 0 0,-1 0 0,1 0 0,0 0 0,-1 0 0,1 0 0,0 0 0,-1 0 0,1 1 0,0-1 0,0 1 0,0 0 0,-1-1 0,1 1 0,0 0 0,0 0 0,0 0 0,0 0 0,0 0 0,-1 1 0,1-1 0,0 1 0,0-1 0,0 1 0,2 0 0,4 4 0,0 0 0,0 0 0,-1 1 0,0 0 0,10 10 0,4 3 0,11 9 132,-18-15-346,1 0 0,0-1 0,0-1 0,1 0 1,1-1-1,26 12 0,-28-18-6612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03.376"/>
    </inkml:context>
    <inkml:brush xml:id="br0">
      <inkml:brushProperty name="width" value="0.05" units="cm"/>
      <inkml:brushProperty name="height" value="0.05" units="cm"/>
    </inkml:brush>
  </inkml:definitions>
  <inkml:trace contextRef="#ctx0" brushRef="#br0">0 6086 24575,'8'-35'0,"-1"4"0,-5 12 0,-2 10 0,0 0 0,1 0 0,1 1 0,-1-1 0,2 0 0,-1 1 0,1-1 0,0 1 0,6-10 0,27-36 0,2 2 0,60-63 0,-40 48 0,818-867 0,-460 527-342,-23-23-1,102-201 343,-202 248 0,409-510 566,-226 248-447,-136 230-119,-180 230 0,-73 83 0,124-155 0,-153 167 0,-46 68 0,1 1 0,0 1 0,2 0 0,26-28 0,-32 38-195,0-1 0,0 0 0,-2 0 0,1-1 0,-1 0 0,10-24 0,-14 25-6631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03.850"/>
    </inkml:context>
    <inkml:brush xml:id="br0">
      <inkml:brushProperty name="width" value="0.05" units="cm"/>
      <inkml:brushProperty name="height" value="0.05" units="cm"/>
    </inkml:brush>
  </inkml:definitions>
  <inkml:trace contextRef="#ctx0" brushRef="#br0">0 214 24575,'0'0'0,"0"1"0,1-1 0,-1 1 0,0-1 0,0 0 0,0 1 0,0-1 0,0 1 0,1-1 0,-1 1 0,0-1 0,0 1 0,1-1 0,-1 0 0,0 1 0,1-1 0,-1 0 0,0 1 0,1-1 0,-1 0 0,1 1 0,-1-1 0,0 0 0,1 0 0,-1 0 0,1 1 0,-1-1 0,1 0 0,-1 0 0,1 0 0,-1 0 0,1 0 0,-1 0 0,1 0 0,-1 0 0,1 0 0,-1 0 0,1 0 0,0 0 0,21-4 0,-21 3 0,305-102 0,32-10 0,-337 113 0,0-1 0,0 1 0,1 0 0,-1-1 0,0 1 0,0 0 0,0 0 0,1-1 0,-1 1 0,0 0 0,0 0 0,0 1 0,1-1 0,-1 0 0,0 0 0,0 1 0,0-1 0,0 0 0,1 1 0,-1-1 0,0 1 0,0 0 0,0-1 0,0 1 0,0 0 0,0-1 0,0 1 0,-1 0 0,1 0 0,0 0 0,0 0 0,0 0 0,-1 0 0,1 0 0,-1 0 0,1 0 0,-1 0 0,1 0 0,-1 1 0,1 0 0,0 6 0,0 0 0,-1 0 0,0 0 0,0 0 0,-2 11 0,0 0 0,0 89-455,4 0 0,23 161 0,-22-249-6371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05.647"/>
    </inkml:context>
    <inkml:brush xml:id="br0">
      <inkml:brushProperty name="width" value="0.05" units="cm"/>
      <inkml:brushProperty name="height" value="0.05" units="cm"/>
    </inkml:brush>
  </inkml:definitions>
  <inkml:trace contextRef="#ctx0" brushRef="#br0">0 5392 24575,'1'-3'0,"-1"1"0,1-1 0,-1 1 0,1-1 0,0 1 0,0-1 0,0 1 0,0 0 0,0 0 0,0-1 0,1 1 0,-1 0 0,1 0 0,0 0 0,0 0 0,-1 1 0,1-1 0,3-2 0,6-3 0,0-1 0,16-7 0,-15 8 0,538-315 0,665-380-833,296-180 833,-916 492-1506,165-103 1586,424-256-878,-1072 673 843,336-222-199,18 31 7,-288 179 472,190-97 1482,-13-23-626,-238 133-1181,13-8 0,127-106 0,-232 168 0,-1 0 0,-1-2 0,-1 0 0,-1-2 0,0 0 0,-2-1 0,-2-1 0,16-31 0,-9 14-1365,-18 34-5461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06.325"/>
    </inkml:context>
    <inkml:brush xml:id="br0">
      <inkml:brushProperty name="width" value="0.05" units="cm"/>
      <inkml:brushProperty name="height" value="0.05" units="cm"/>
    </inkml:brush>
  </inkml:definitions>
  <inkml:trace contextRef="#ctx0" brushRef="#br0">0 153 24575,'15'-2'0,"0"0"0,0-2 0,15-4 0,16-5 0,-12 5 0,489-102 0,-516 108 0,0 1 0,0 0 0,0 0 0,0 1 0,13 0 0,-18 1 0,0-1 0,0 1 0,0-1 0,0 1 0,0 0 0,0 0 0,0 0 0,0 0 0,-1 0 0,1 0 0,0 1 0,-1-1 0,1 1 0,-1-1 0,1 1 0,-1-1 0,0 1 0,1 0 0,-1 0 0,0-1 0,0 1 0,0 0 0,0 2 0,29 75 0,-4 0 0,-3 2 0,-3 0 0,12 120 0,-29-157-1365,-3-28-5461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08.461"/>
    </inkml:context>
    <inkml:brush xml:id="br0">
      <inkml:brushProperty name="width" value="0.05" units="cm"/>
      <inkml:brushProperty name="height" value="0.05" units="cm"/>
    </inkml:brush>
  </inkml:definitions>
  <inkml:trace contextRef="#ctx0" brushRef="#br0">4 5771 24575,'-1'0'0,"1"0"0,0 0 0,0 0 0,0 1 0,-1-1 0,1 0 0,0 0 0,0 0 0,0 0 0,0 1 0,-1-1 0,1 0 0,0 0 0,0 0 0,0 1 0,0-1 0,0 0 0,0 0 0,0 1 0,0-1 0,0 0 0,0 0 0,0 0 0,0 1 0,0-1 0,0 0 0,0 0 0,0 1 0,0-1 0,0 0 0,0 0 0,0 0 0,0 1 0,0-1 0,0 0 0,0 0 0,1 1 0,8 3 0,16-4 0,-6-4 0,1-1 0,-1 0 0,0-2 0,23-11 0,73-42 0,-85 44 0,327-208-184,-16-25-142,-61 43 194,600-342 132,-201 148-230,-21-32-772,135-88 1002,27 39 0,-377 247 0,445-245 0,-745 397 0,482-268 0,18 38 0,-178 146-158,10 37-65,-313 86 200,111-34 800,151-38 724,-108 49-1501,78-17 0,-7-23 0,-316 84 0,0 2 0,2 4 0,124-12 0,-146 25 0,0-3 0,-1-2 0,0-2 0,-1-2 0,55-21 0,68-27 0,-93 33 0,-53 19 0,-6 2 0,-1-1 0,25-13 0,-40 18 0,1 0 0,-1-1 0,0 1 0,0-1 0,0 0 0,-1-1 0,1 1 0,-1-1 0,0 1 0,0-1 0,0 0 0,0 0 0,0 0 0,-1-1 0,2-4 0,-2-2-1365,-3 2-5461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08.991"/>
    </inkml:context>
    <inkml:brush xml:id="br0">
      <inkml:brushProperty name="width" value="0.05" units="cm"/>
      <inkml:brushProperty name="height" value="0.05" units="cm"/>
    </inkml:brush>
  </inkml:definitions>
  <inkml:trace contextRef="#ctx0" brushRef="#br0">8 1 24575,'0'0'0,"0"0"0,0 0 0,-1 0 0,1 0 0,0 0 0,0 0 0,-1 0 0,1 0 0,0 0 0,0 0 0,0 0 0,-1 0 0,1 0 0,0 0 0,0 0 0,-1 0 0,1 0 0,0 0 0,0 0 0,0 0 0,-1 0 0,1 1 0,0-1 0,0 0 0,0 0 0,-1 0 0,1 0 0,0 1 0,0-1 0,0 0 0,0 0 0,0 0 0,0 1 0,-1-1 0,1 0 0,0 0 0,0 0 0,0 1 0,0-1 0,6 9 0,13 7 0,17 1 0,1-2 0,1-1 0,1-2 0,50 9 0,-64-15 0,56 8 0,13 4 0,-92-18 0,0 1 0,1 0 0,-1-1 0,0 1 0,0 0 0,0 0 0,0 1 0,0-1 0,0 0 0,0 1 0,0-1 0,0 1 0,-1 0 0,1 0 0,0-1 0,-1 1 0,0 0 0,1 0 0,-1 1 0,0-1 0,0 0 0,0 0 0,0 0 0,-1 1 0,1-1 0,-1 0 0,1 4 0,0 5 0,-1 0 0,-1-1 0,0 1 0,-4 20 0,1-8 0,-12 86 214,2-30-1004,-3 110 1,17-174-6037</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20.768"/>
    </inkml:context>
    <inkml:brush xml:id="br0">
      <inkml:brushProperty name="width" value="0.05" units="cm"/>
      <inkml:brushProperty name="height" value="0.05" units="cm"/>
    </inkml:brush>
  </inkml:definitions>
  <inkml:trace contextRef="#ctx0" brushRef="#br0">1 654 24575,'0'-2'0,"1"1"0,-1-1 0,1 1 0,0-1 0,0 1 0,-1-1 0,1 1 0,0-1 0,0 1 0,1-1 0,-1 1 0,0 0 0,0 0 0,1 0 0,-1 0 0,0 0 0,1 0 0,2-1 0,29-14 0,-26 14 0,0 0 0,0 0 0,0 1 0,0 0 0,0 0 0,0 0 0,1 1 0,-1 1 0,0-1 0,0 1 0,1 0 0,7 3 0,-3 0 0,-1 1 0,1 0 0,-1 1 0,-1 0 0,1 1 0,12 9 0,-3-1 0,-1 0 0,-1 2 0,0 0 0,-1 0 0,-1 2 0,0 0 0,-2 1 0,0 0 0,20 43 0,-33-61 0,0 1 0,0 0 0,1-1 0,-1 0 0,1 1 0,-1-1 0,1 0 0,0 0 0,0 1 0,0-1 0,0-1 0,4 4 0,-5-4 0,1 0 0,0-1 0,0 1 0,-1-1 0,1 0 0,0 0 0,0 1 0,0-1 0,-1 0 0,1 0 0,0-1 0,0 1 0,0 0 0,-1 0 0,1-1 0,0 1 0,0-1 0,-1 0 0,1 0 0,3-1 0,22-15 0,0 0 0,-1-2 0,-1-1 0,27-28 0,-21 20 0,118-107 0,169-147 0,15 23 0,-302 238-682,49-25-1,-44 30-6143</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22.068"/>
    </inkml:context>
    <inkml:brush xml:id="br0">
      <inkml:brushProperty name="width" value="0.05" units="cm"/>
      <inkml:brushProperty name="height" value="0.05" units="cm"/>
    </inkml:brush>
  </inkml:definitions>
  <inkml:trace contextRef="#ctx0" brushRef="#br0">85 4582 24575,'-47'29'0,"43"-26"0,0-1 0,1 1 0,-1 0 0,1 1 0,-1-1 0,1 1 0,0-1 0,0 1 0,-2 5 0,5-9 0,0 0 0,0 0 0,0 0 0,-1 0 0,1 1 0,0-1 0,0 0 0,0 0 0,0 0 0,0 0 0,0 0 0,0 0 0,0 1 0,0-1 0,0 0 0,0 0 0,0 0 0,0 0 0,0 0 0,0 1 0,0-1 0,0 0 0,0 0 0,0 0 0,0 0 0,0 0 0,0 0 0,0 1 0,0-1 0,0 0 0,1 0 0,-1 0 0,0 0 0,0 0 0,0 0 0,0 0 0,0 1 0,0-1 0,0 0 0,0 0 0,1 0 0,-1 0 0,0 0 0,0 0 0,0 0 0,0 0 0,10-1 0,10-8 0,346-192-488,-94 51-126,1094-615-5323,-3 2 2395,30 61 3865,-18 136-534,25 77-1689,-1217 428 1721,578-204 1115,-553 181 675,308-172 0,-337 141 522,-145 90-863,-1-2 0,57-60 0,-89 85-1175,22-26 1087,-22 26-1109,1 0 0,-1 0 0,0 0 0,-1 0 0,1 0 0,0 0 0,0 0 0,-1 0 0,1 0 0,-1 0 0,0 0 0,0 0 1,0-4-1,0 5-69,0 1 0,0-1 0,0 1 1,0 0-1,-1-1 0,1 1 1,0-1-1,0 1 0,-1-1 0,1 1 1,0 0-1,-1-1 0,1 1 1,0 0-1,-1-1 0,1 1 1,0 0-1,-1 0 0,1-1 0,-1 1 1,1 0-1,-1 0 0,1 0 1,0 0-1,-1-1 0,1 1 0,-1 0 1,1 0-1,-1 0 0,1 0 1,-1 0-1,1 0 0,-1 0 0,1 0 1,-1 0-1,1 1 0,-1-1 1,1 0-1,-1 0 0,1 0 1,0 0-1,-1 1 0,-21 9-40,21-10 35,0 1 1,-21 13 0,21-14 0,0 1 0,0-1 0,0 1 0,0 0 0,0-1 0,0 1 0,0 0 0,1 0 0,-1 0 0,0-1 0,0 1 0,1 0 0,-1 0 0,1 0 0,-1 0 0,1 0 0,-1 2 0,3-4 0,-1 0 0,1 0 0,-1 0 0,1 0 0,-1 0 0,1 0 0,-1 0 0,0-1 0,2-1 0,5-6 116,-5 4-363,1 1 0,1-1 0,-1 1 1,0 0-1,9-6 0,-2 4-6579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22.515"/>
    </inkml:context>
    <inkml:brush xml:id="br0">
      <inkml:brushProperty name="width" value="0.05" units="cm"/>
      <inkml:brushProperty name="height" value="0.05" units="cm"/>
    </inkml:brush>
  </inkml:definitions>
  <inkml:trace contextRef="#ctx0" brushRef="#br0">1 206 24575,'9'-1'0,"0"0"0,1-1 0,-1-1 0,0 1 0,0-2 0,0 1 0,11-7 0,21-7 0,116-35 0,273-52 0,-421 102 0,-1 1 0,0 0 0,1 0 0,-1 0 0,0 1 0,10 0 0,-16 1 0,0-1 0,-1 0 0,1 1 0,0-1 0,0 1 0,-1 0 0,1-1 0,0 1 0,-1 0 0,1 0 0,-1 0 0,1 0 0,-1 0 0,1 1 0,-1-1 0,0 0 0,1 1 0,-1-1 0,0 1 0,0-1 0,0 1 0,0-1 0,-1 1 0,1 0 0,0 0 0,-1-1 0,1 1 0,0 3 0,13 99 0,-3-16 0,26 100 0,36 240 0,-72-405 258,4 18-1881,-1-30-5203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07.059"/>
    </inkml:context>
    <inkml:brush xml:id="br0">
      <inkml:brushProperty name="width" value="0.05" units="cm"/>
      <inkml:brushProperty name="height" value="0.05" units="cm"/>
      <inkml:brushProperty name="color" value="#E71224"/>
    </inkml:brush>
  </inkml:definitions>
  <inkml:trace contextRef="#ctx0" brushRef="#br0">135 137 24575,'1'-2'0,"0"1"0,0-1 0,0 1 0,0-1 0,0 1 0,0 0 0,1-1 0,-1 1 0,0 0 0,1 0 0,-1 0 0,1 0 0,-1 0 0,4-1 0,9-8 0,-13 7 0,1 1 0,0 0 0,-1 0 0,1-1 0,-1 1 0,0 0 0,0-1 0,0 0 0,0 1 0,0-1 0,0 0 0,-1 1 0,1-1 0,-1 0 0,0 1 0,0-1 0,0 0 0,0 0 0,0 1 0,-1-1 0,1 0 0,-1 0 0,0 1 0,0-1 0,0 1 0,0-1 0,0 1 0,0-1 0,-1 1 0,1 0 0,-1-1 0,0 1 0,0 0 0,0 0 0,0 0 0,0 0 0,0 1 0,0-1 0,0 1 0,-1-1 0,1 1 0,-1 0 0,1 0 0,-1 0 0,1 0 0,-1 0 0,0 0 0,1 1 0,-1-1 0,0 1 0,0 0 0,1 0 0,-1 0 0,0 0 0,0 0 0,1 1 0,-1-1 0,0 1 0,1 0 0,-1 0 0,1 0 0,-1 0 0,1 0 0,-5 3 0,2 0 0,-1 0 0,1 1 0,0-1 0,0 1 0,0 0 0,0 1 0,1-1 0,-6 12 0,2-4 0,2-1 0,0 1 0,-6 19 0,10-29 0,1 0 0,1 0 0,-1 0 0,0 1 0,1-1 0,0 0 0,0 0 0,0 0 0,0 1 0,0-1 0,0 0 0,1 0 0,1 6 0,-1-9 0,-1 1 0,0 0 0,1 0 0,-1 0 0,1-1 0,0 1 0,-1 0 0,1-1 0,0 1 0,-1 0 0,1-1 0,0 1 0,-1-1 0,1 1 0,0-1 0,0 0 0,0 1 0,0-1 0,1 1 0,0-1 0,0 0 0,0 0 0,0 0 0,1 0 0,-1 0 0,0 0 0,0-1 0,0 1 0,0-1 0,0 1 0,4-3 0,3-1 0,-1 0 0,1-1 0,0 0 0,-1-1 0,0 1 0,-1-2 0,1 1 0,8-10 0,2-6 0,24-36 0,-33 43 0,-9 15 0,0 0 0,0 0 0,0 0 0,0 0 0,0 0 0,0 0 0,0 0 0,0 0 0,0-1 0,0 1 0,1 0 0,-1 0 0,0 0 0,0 0 0,0 0 0,0 0 0,0 0 0,0 0 0,0 0 0,0 0 0,0-1 0,0 1 0,0 0 0,1 0 0,-1 0 0,0 0 0,0 0 0,0 0 0,0 0 0,0 0 0,0 0 0,0 0 0,0 0 0,1 0 0,-1 0 0,0 0 0,0 0 0,0 0 0,0 0 0,0 0 0,0 0 0,0 0 0,1 0 0,-1 0 0,0 0 0,0 0 0,0 0 0,0 0 0,0 1 0,0-1 0,0 0 0,0 0 0,0 0 0,0 0 0,1 0 0,-1 0 0,0 0 0,0 0 0,0 0 0,0 0 0,0 1 0,0-1 0,0 0 0,2 12 0,-2 17 0,0-28 0,0 4 15,-1 4-212,1 0 0,0 0 0,1 0-1,0 0 1,0 0 0,5 17 0,1-9-6629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30.423"/>
    </inkml:context>
    <inkml:brush xml:id="br0">
      <inkml:brushProperty name="width" value="0.05" units="cm"/>
      <inkml:brushProperty name="height" value="0.05" units="cm"/>
    </inkml:brush>
  </inkml:definitions>
  <inkml:trace contextRef="#ctx0" brushRef="#br0">42 68 24575,'-2'-1'0,"0"-1"0,0 1 0,0-1 0,-1 1 0,1 0 0,0 0 0,-1 0 0,1 1 0,-1-1 0,1 0 0,-5 0 0,-3-1 0,61 0 0,228-6 0,-64 1 0,153-2 0,100-2 0,-442 12 0,-15-1 0,0 0 0,0 0 0,0-1 0,0 0 0,16-4 0,-25 2 0,-8 1 0,-11-1 0,-7 2-1365,-1 0-5461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30.778"/>
    </inkml:context>
    <inkml:brush xml:id="br0">
      <inkml:brushProperty name="width" value="0.05" units="cm"/>
      <inkml:brushProperty name="height" value="0.05" units="cm"/>
    </inkml:brush>
  </inkml:definitions>
  <inkml:trace contextRef="#ctx0" brushRef="#br0">13 72 24575,'-12'-1'0,"22"0"0,5 0 0,662-32-309,-455 27 162,292-4 56,-496 10 153,-4 0-285,-1 0 1,1-1-1,-1-1 0,1 0 1,18-6-1,-17 1-6147</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31.471"/>
    </inkml:context>
    <inkml:brush xml:id="br0">
      <inkml:brushProperty name="width" value="0.05" units="cm"/>
      <inkml:brushProperty name="height" value="0.05" units="cm"/>
    </inkml:brush>
  </inkml:definitions>
  <inkml:trace contextRef="#ctx0" brushRef="#br0">6 2108 24575,'-3'-19'0,"2"17"0,1 1 0,-1-1 0,1 0 0,-1 0 0,1 0 0,0 0 0,0 1 0,0-1 0,0 0 0,0 0 0,1 0 0,-1 0 0,0 0 0,2-2 0,1-3 0,0 1 0,1-1 0,0 1 0,0 0 0,1 0 0,-1 1 0,11-10 0,43-32 0,16-4 19,2 4-1,132-61 1,178-51-223,-336 140 129,863-315-2331,-204 78 1816,-9-24 687,22-47-1117,-227 100 685,-216 100 4013,-258 117-4740,-8 2-5268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32.017"/>
    </inkml:context>
    <inkml:brush xml:id="br0">
      <inkml:brushProperty name="width" value="0.05" units="cm"/>
      <inkml:brushProperty name="height" value="0.05" units="cm"/>
    </inkml:brush>
  </inkml:definitions>
  <inkml:trace contextRef="#ctx0" brushRef="#br0">13 14 24575,'-12'-6'0,"12"6"0,0-1 0,0 1 0,0 0 0,0 0 0,0 0 0,0 0 0,-1-1 0,1 1 0,0 0 0,0 0 0,0-1 0,0 1 0,0 0 0,0 0 0,0 0 0,0-1 0,0 1 0,0 0 0,0 0 0,0 0 0,1-1 0,-1 1 0,0 0 0,0 0 0,0 0 0,0-1 0,0 1 0,0 0 0,0 0 0,0 0 0,1 0 0,-1-1 0,0 1 0,0 0 0,0 0 0,0 0 0,1 0 0,-1 0 0,0 0 0,0 0 0,0-1 0,1 1 0,-1 0 0,0 0 0,0 0 0,0 0 0,1 0 0,-1 0 0,0 0 0,0 0 0,0 0 0,1 0 0,-1 0 0,0 0 0,0 0 0,0 0 0,1 0 0,-1 0 0,0 1 0,0-1 0,18-1 0,0 2 0,0 0 0,21 5 0,-6-2 0,278 29 0,-306-32 0,0-1 0,0 1 0,0 0 0,0 1 0,0-1 0,7 3 0,-12-3 0,1 0 0,0-1 0,0 1 0,0-1 0,0 1 0,-1 0 0,1 0 0,0-1 0,-1 1 0,1 0 0,-1 0 0,1 0 0,-1 0 0,1 0 0,-1 0 0,1 0 0,-1 0 0,0 0 0,0 0 0,1 0 0,-1 0 0,0 0 0,0 0 0,0 0 0,0 0 0,0 0 0,0 0 0,-1 0 0,1 0 0,0 0 0,0 0 0,-1 0 0,1 0 0,-1 0 0,1 0 0,-1 1 0,-23 50 0,4-8 0,-22 72 0,21-27 0,-12 127 0,24-145 0,0-29 303,6-33-636,1 0-1,0 0 0,0 0 1,0 18-1,4-17-6492</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39.058"/>
    </inkml:context>
    <inkml:brush xml:id="br0">
      <inkml:brushProperty name="width" value="0.05" units="cm"/>
      <inkml:brushProperty name="height" value="0.05" units="cm"/>
    </inkml:brush>
  </inkml:definitions>
  <inkml:trace contextRef="#ctx0" brushRef="#br0">1 7 24575,'1624'0'0,"-1556"-3"-1365,-43 0-5461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40.145"/>
    </inkml:context>
    <inkml:brush xml:id="br0">
      <inkml:brushProperty name="width" value="0.05" units="cm"/>
      <inkml:brushProperty name="height" value="0.05" units="cm"/>
    </inkml:brush>
  </inkml:definitions>
  <inkml:trace contextRef="#ctx0" brushRef="#br0">1 1 24575,'5'0'0,"12"0"0,19 0 0,22 0 0,23 0 0,39 0 0,40 0 0,27 0 0,22 0-879,11 0 879,-3 0 0,-19 0 0,-24 0 0,-35 0 0,-36 0 0,-38 0-7312</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41.086"/>
    </inkml:context>
    <inkml:brush xml:id="br0">
      <inkml:brushProperty name="width" value="0.05" units="cm"/>
      <inkml:brushProperty name="height" value="0.05" units="cm"/>
    </inkml:brush>
  </inkml:definitions>
  <inkml:trace contextRef="#ctx0" brushRef="#br0">0 18 24575,'1449'0'0,"-1333"-9"0,-3 0 0,17 10-1365,-110-1-5461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41.764"/>
    </inkml:context>
    <inkml:brush xml:id="br0">
      <inkml:brushProperty name="width" value="0.05" units="cm"/>
      <inkml:brushProperty name="height" value="0.05" units="cm"/>
    </inkml:brush>
  </inkml:definitions>
  <inkml:trace contextRef="#ctx0" brushRef="#br0">1 1 24575,'29'1'0,"-1"2"0,31 7 0,6 0 0,19 0 0,107 16 0,-26 5 0,2-8 0,267 3 0,-331-24 0,144 22 0,-170-20-1365,-60-4-5461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42.706"/>
    </inkml:context>
    <inkml:brush xml:id="br0">
      <inkml:brushProperty name="width" value="0.05" units="cm"/>
      <inkml:brushProperty name="height" value="0.05" units="cm"/>
    </inkml:brush>
  </inkml:definitions>
  <inkml:trace contextRef="#ctx0" brushRef="#br0">0 19 24575,'1'-1'0,"-1"1"0,0-1 0,1 0 0,-1 1 0,0-1 0,1 0 0,-1 1 0,1-1 0,-1 1 0,1-1 0,0 1 0,-1-1 0,1 1 0,-1-1 0,1 1 0,0-1 0,-1 1 0,1 0 0,0-1 0,-1 1 0,1 0 0,0 0 0,0 0 0,-1 0 0,1-1 0,1 1 0,26-3 0,-24 3 0,352-3 0,-195 4 0,1145 0-1365,-1282-1-5461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43.203"/>
    </inkml:context>
    <inkml:brush xml:id="br0">
      <inkml:brushProperty name="width" value="0.05" units="cm"/>
      <inkml:brushProperty name="height" value="0.05" units="cm"/>
    </inkml:brush>
  </inkml:definitions>
  <inkml:trace contextRef="#ctx0" brushRef="#br0">0 2 24575,'290'-2'0,"306"4"0,-550 1-1365,-9 1-5461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07.412"/>
    </inkml:context>
    <inkml:brush xml:id="br0">
      <inkml:brushProperty name="width" value="0.05" units="cm"/>
      <inkml:brushProperty name="height" value="0.05" units="cm"/>
      <inkml:brushProperty name="color" value="#E71224"/>
    </inkml:brush>
  </inkml:definitions>
  <inkml:trace contextRef="#ctx0" brushRef="#br0">170 54 24575,'0'-1'0,"0"-1"0,0 0 0,0 0 0,0 1 0,-1-1 0,1 0 0,-1 0 0,1 1 0,-1-1 0,0 1 0,0-1 0,0 0 0,0 1 0,0-1 0,0 1 0,0 0 0,0-1 0,-3-1 0,1 1 0,-1-1 0,1 1 0,0 1 0,-1-1 0,1 0 0,-1 1 0,0 0 0,-5-2 0,1 2 0,0-1 0,0 1 0,0 1 0,0 0 0,-1 0 0,1 0 0,0 1 0,-8 2 0,14-3 0,1 0 0,-1 1 0,0-1 0,0 1 0,1-1 0,-1 1 0,1-1 0,-1 1 0,0 0 0,1 0 0,0 0 0,-1 0 0,1 0 0,-1 0 0,1 0 0,0 1 0,0-1 0,0 0 0,0 1 0,0-1 0,0 1 0,0-1 0,0 1 0,0-1 0,1 1 0,-1 0 0,1-1 0,-1 1 0,1 0 0,0-1 0,-1 1 0,1 0 0,0 0 0,0-1 0,0 1 0,1 0 0,-1 0 0,0-1 0,1 1 0,-1 0 0,1-1 0,-1 1 0,1 0 0,0-1 0,1 4 0,3 3 0,0 0 0,0 1 0,1-2 0,0 1 0,0-1 0,15 13 0,12 6 0,20 19 0,-48-41 0,-1 0 0,-1 0 0,1 1 0,0 0 0,-1 0 0,0 0 0,0 0 0,-1 0 0,3 7 0,-5-11 0,1 1 0,-1-1 0,0 1 0,0-1 0,0 1 0,0-1 0,0 0 0,0 1 0,0-1 0,0 1 0,0-1 0,-1 0 0,1 1 0,-1-1 0,1 0 0,-1 1 0,0-1 0,1 0 0,-1 0 0,0 1 0,0-1 0,0 0 0,0 0 0,0 0 0,0 0 0,0 0 0,0 0 0,0-1 0,0 1 0,0 0 0,-1 0 0,1-1 0,0 1 0,-1-1 0,1 1 0,0-1 0,-1 0 0,1 1 0,-3-1 0,-1 1 0,0 0 0,0 0 0,0-1 0,0 1 0,-1-1 0,1-1 0,0 1 0,0-1 0,-10-2 0,11 1-170,-1 1-1,1-2 0,0 1 1,0 0-1,0-1 0,0 0 1,-3-3-1,-6-7-6655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51.554"/>
    </inkml:context>
    <inkml:brush xml:id="br0">
      <inkml:brushProperty name="width" value="0.05" units="cm"/>
      <inkml:brushProperty name="height" value="0.05" units="cm"/>
    </inkml:brush>
  </inkml:definitions>
  <inkml:trace contextRef="#ctx0" brushRef="#br0">1 123 24575,'0'-1'0,"0"1"0,0-1 0,0 1 0,1 0 0,-1-1 0,0 1 0,0 0 0,0-1 0,1 1 0,-1 0 0,0-1 0,1 1 0,-1 0 0,0-1 0,1 1 0,-1 0 0,0 0 0,1 0 0,-1-1 0,0 1 0,1 0 0,-1 0 0,1 0 0,-1 0 0,0 0 0,1-1 0,-1 1 0,1 0 0,-1 0 0,1 0 0,21-6 0,-20 6 0,314-66 0,-296 62 0,92-13 148,167-5 0,117 23-508,-162 2-941,-213-3-5525</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53.799"/>
    </inkml:context>
    <inkml:brush xml:id="br0">
      <inkml:brushProperty name="width" value="0.05" units="cm"/>
      <inkml:brushProperty name="height" value="0.05" units="cm"/>
    </inkml:brush>
  </inkml:definitions>
  <inkml:trace contextRef="#ctx0" brushRef="#br0">172 788 24575,'0'-1'0,"1"0"0,0 1 0,0-1 0,0 0 0,0 0 0,0 1 0,0-1 0,1 0 0,-1 1 0,0-1 0,0 1 0,0 0 0,1-1 0,-1 1 0,0 0 0,0 0 0,1 0 0,1 0 0,-2-1 0,128-15 0,14-3 0,-139 19 0,-1-1 0,1 0 0,-1 1 0,0-1 0,1-1 0,-1 1 0,0 0 0,0-1 0,0 0 0,0 1 0,0-1 0,0-1 0,0 1 0,4-5 0,-5 4 0,0 0 0,0-1 0,0 1 0,-1-1 0,0 1 0,1-1 0,-1 0 0,-1 1 0,1-1 0,0 0 0,-1 0 0,0 1 0,0-7 0,-6-448 0,6 445 0,0 0 0,-2 1 0,1-1 0,-8-25 0,8 33 0,-1 0 0,0 0 0,0 0 0,-1 0 0,1 0 0,-1 1 0,0-1 0,0 1 0,-1 0 0,1 0 0,-1 0 0,0 0 0,0 1 0,-7-5 0,-1 1 0,0 1 0,0 1 0,-1 0 0,0 0 0,0 2 0,0-1 0,0 2 0,-18-2 0,-1 2 0,-1 1 0,-41 5 0,62-3 0,1 0 0,0 1 0,0 0 0,1 0 0,-20 9 0,25-9 0,1 0 0,-1 1 0,1-1 0,0 1 0,0 0 0,0 1 0,1-1 0,-1 1 0,1-1 0,-1 1 0,1 0 0,1 0 0,-1 0 0,0 1 0,-1 4 0,-4 14 0,1 0 0,1 1 0,1 0 0,1-1 0,1 2 0,1 35 0,-7 48 0,4-59 0,3 98 0,3-78 0,-1-68 0,0 8 0,0 0 0,1 0 0,0 0 0,3 12 0,-4-19 0,1 0 0,0 0 0,-1 0 0,1 0 0,0 0 0,0 0 0,0 0 0,1 0 0,-1-1 0,0 1 0,1 0 0,-1-1 0,1 1 0,-1-1 0,1 1 0,0-1 0,-1 0 0,1 0 0,0 0 0,0 0 0,0 0 0,0 0 0,4 1 0,20 1 3,0 0-1,0-1 0,1-2 0,29-3 1,-3 0-1380,-29 3-5449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54.809"/>
    </inkml:context>
    <inkml:brush xml:id="br0">
      <inkml:brushProperty name="width" value="0.05" units="cm"/>
      <inkml:brushProperty name="height" value="0.05" units="cm"/>
    </inkml:brush>
  </inkml:definitions>
  <inkml:trace contextRef="#ctx0" brushRef="#br0">1 207 24575,'5'-1'0,"1"1"0,0-1 0,-1 0 0,10-4 0,8-1 0,127-28 0,29-6 0,558-23-443,2 57-128,-575 6 542,1047 3 1072,-1173-5-1043,-1-2 0,1-1 0,39-12 0,26-4 0,-83 19-624,35 1 0,-54 1 507,16 0-6709</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57.180"/>
    </inkml:context>
    <inkml:brush xml:id="br0">
      <inkml:brushProperty name="width" value="0.05" units="cm"/>
      <inkml:brushProperty name="height" value="0.05" units="cm"/>
    </inkml:brush>
  </inkml:definitions>
  <inkml:trace contextRef="#ctx0" brushRef="#br0">0 36 24575,'5'-3'0,"0"0"0,0 0 0,1 1 0,-1-1 0,1 1 0,-1 0 0,1 1 0,0-1 0,0 1 0,0 0 0,10 0 0,-7 0 0,99-7 0,123 5 0,-119 4 0,1345 1-1972,-1433-2-4247</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57.690"/>
    </inkml:context>
    <inkml:brush xml:id="br0">
      <inkml:brushProperty name="width" value="0.05" units="cm"/>
      <inkml:brushProperty name="height" value="0.05" units="cm"/>
    </inkml:brush>
  </inkml:definitions>
  <inkml:trace contextRef="#ctx0" brushRef="#br0">0 42 24575,'98'-11'0,"534"2"0,-425 10 0,55 1 0,258-3 0,-510 0-195,0 1 0,-1-1 0,1-1 0,0 0 0,-1 0 0,18-7 0,-13 3-6631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58.376"/>
    </inkml:context>
    <inkml:brush xml:id="br0">
      <inkml:brushProperty name="width" value="0.05" units="cm"/>
      <inkml:brushProperty name="height" value="0.05" units="cm"/>
    </inkml:brush>
  </inkml:definitions>
  <inkml:trace contextRef="#ctx0" brushRef="#br0">1 0 24575,'1656'0'-1365,"-1618"0"-5461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59.459"/>
    </inkml:context>
    <inkml:brush xml:id="br0">
      <inkml:brushProperty name="width" value="0.05" units="cm"/>
      <inkml:brushProperty name="height" value="0.05" units="cm"/>
    </inkml:brush>
  </inkml:definitions>
  <inkml:trace contextRef="#ctx0" brushRef="#br0">1 1 24575,'1991'0'-944,"-1703"8"1447,-24 1-62,-150-9-1806,-74 0-5461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1:00.231"/>
    </inkml:context>
    <inkml:brush xml:id="br0">
      <inkml:brushProperty name="width" value="0.05" units="cm"/>
      <inkml:brushProperty name="height" value="0.05" units="cm"/>
    </inkml:brush>
  </inkml:definitions>
  <inkml:trace contextRef="#ctx0" brushRef="#br0">0 0 24575,'62'3'0,"98"18"0,-40-4 0,399 14 0,7-32 0,-217-1 0,1261 2-1365,-1548 0-5461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1:00.689"/>
    </inkml:context>
    <inkml:brush xml:id="br0">
      <inkml:brushProperty name="width" value="0.05" units="cm"/>
      <inkml:brushProperty name="height" value="0.05" units="cm"/>
    </inkml:brush>
  </inkml:definitions>
  <inkml:trace contextRef="#ctx0" brushRef="#br0">0 0 24575,'6'0'0,"5"0"0,3 0 0,5 0 0,3 0 0,-3 0-8191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1:01.979"/>
    </inkml:context>
    <inkml:brush xml:id="br0">
      <inkml:brushProperty name="width" value="0.05" units="cm"/>
      <inkml:brushProperty name="height" value="0.05" units="cm"/>
    </inkml:brush>
  </inkml:definitions>
  <inkml:trace contextRef="#ctx0" brushRef="#br0">1 7 24575,'17'0'0,"24"0"0,27 0 0,38 0 0,40 0 0,37 0 0,27 0-1350,19 0 1350,11 0 0,-6 0 0,-26 0 0,-31 0 0,-36 0 0,-40 0 329,-34-3-329,-28-1-7170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07.736"/>
    </inkml:context>
    <inkml:brush xml:id="br0">
      <inkml:brushProperty name="width" value="0.05" units="cm"/>
      <inkml:brushProperty name="height" value="0.05" units="cm"/>
      <inkml:brushProperty name="color" value="#E71224"/>
    </inkml:brush>
  </inkml:definitions>
  <inkml:trace contextRef="#ctx0" brushRef="#br0">54 61 24575,'9'0'0,"0"0"0,0-1 0,0 0 0,10-3 0,-18 3 0,0 1 0,1-1 0,-1 1 0,0-1 0,0 1 0,1-1 0,-1 1 0,0-1 0,0 0 0,0 0 0,0 0 0,0 1 0,0-1 0,0 0 0,1-3 0,-2 4 0,1-1 0,-1 0 0,0 0 0,0 0 0,0 0 0,0 0 0,0 0 0,0 0 0,0 0 0,-1 0 0,1 0 0,0 0 0,0 1 0,-1-1 0,1 0 0,0 0 0,-1 0 0,1 0 0,-1 1 0,1-1 0,-1 0 0,0 0 0,1 1 0,-1-1 0,0 1 0,0-2 0,-1 1 0,1-1 0,0 1 0,-1-1 0,1 1 0,-1 0 0,1 0 0,-1 0 0,0 0 0,0 0 0,1 0 0,-1 0 0,0 0 0,0 1 0,0-1 0,0 1 0,0-1 0,1 1 0,-1 0 0,0 0 0,0 0 0,0 0 0,0 0 0,0 0 0,0 0 0,0 1 0,0-1 0,0 1 0,0-1 0,0 1 0,-3 2 0,3-2 0,0 1 0,0-1 0,1 1 0,-1 0 0,0 0 0,1 0 0,-1 0 0,1 0 0,0 0 0,0 0 0,0 0 0,0 0 0,0 1 0,0-1 0,0 0 0,1 1 0,-1-1 0,1 1 0,0-1 0,-1 1 0,1-1 0,0 0 0,1 1 0,0 3 0,2 9 0,1 0 0,1 0 0,0 0 0,8 14 0,-6-13 0,0 0 0,7 29 0,-13-43 15,-1 1 0,0-1 0,0 1 0,0-1-1,0 1 1,0-1 0,0 1 0,-1-1 0,1 1 0,-1-1-1,0 1 1,0-1 0,1 1 0,-2-1 0,1 0 0,0 0 0,0 0-1,-1 1 1,1-1 0,-1 0 0,0-1 0,-1 3 0,-4 2-357,0 0 1,-1-1 0,1 0-1,-14 7 1,-7 2-6485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7.595"/>
    </inkml:context>
    <inkml:brush xml:id="br0">
      <inkml:brushProperty name="width" value="0.05" units="cm"/>
      <inkml:brushProperty name="height" value="0.05" units="cm"/>
    </inkml:brush>
  </inkml:definitions>
  <inkml:trace contextRef="#ctx0" brushRef="#br0">123 22 24575,'0'-1'0,"1"0"0,-1-1 0,0 1 0,0 0 0,-1 0 0,1 0 0,0-1 0,0 1 0,0 0 0,-1 0 0,1 0 0,-1 0 0,1 0 0,-1 0 0,1 0 0,-2-2 0,2 3 0,-1 0 0,1 0 0,0 0 0,-1 0 0,1 0 0,0 0 0,-1-1 0,1 1 0,-1 0 0,1 0 0,-1 0 0,1 0 0,0 0 0,-1 1 0,1-1 0,-1 0 0,1 0 0,0 0 0,-1 0 0,1 0 0,-1 0 0,1 1 0,0-1 0,-1 0 0,1 0 0,0 1 0,-1-1 0,1 0 0,-1 1 0,-2 2 0,1 0 0,-1 0 0,0 0 0,1 1 0,0-1 0,-1 1 0,1-1 0,-2 6 0,-7 23 0,2 1 0,-10 58 0,0 73 0,-4 278-965,23 4-452,1-265 1219,-2 390 54,5 524-240,-4-1092 383,0 34 79,2 1-1,11 63 1,-11-92 47,0 1 0,1 0 0,0-1-1,0 0 1,1 0 0,1 0 0,-1 0 0,1-1 0,1 0 0,0 0 0,0 0 0,0 0 0,1-1 0,0 0-1,13 9 1,-6-8-60,0 0-1,1-2 0,-1 0 1,1 0-1,1-2 0,-1 1 1,1-2-1,-1 0 0,31 1 1,15-3 52,74-7 0,-134 6-117,596-79-1334,-393 46 578,1945-193-5313,11 118 2244,-1560 86 4001,571-26-1518,-8-37 1498,-722 33 1338,-7-32 1639,-415 79-3066,14-3 1036,59-22 0,-85 27-931,0 0-1,-1 0 0,1 0 0,-1-1 0,0 0 0,0 0 0,0-1 0,-1 1 0,1-1 0,-1-1 0,0 1 0,-1-1 0,1 0 0,5-10 0,0-15-4834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8.137"/>
    </inkml:context>
    <inkml:brush xml:id="br0">
      <inkml:brushProperty name="width" value="0.05" units="cm"/>
      <inkml:brushProperty name="height" value="0.05" units="cm"/>
    </inkml:brush>
  </inkml:definitions>
  <inkml:trace contextRef="#ctx0" brushRef="#br0">1 315 24575,'1'-1'0,"0"0"0,1 0 0,-1 0 0,1 0 0,-1 0 0,1 0 0,0 0 0,-1 0 0,1 0 0,0 1 0,-1-1 0,1 1 0,0-1 0,0 1 0,0 0 0,2 0 0,1-1 0,136-25-55,222-11-1,-271 30-221,1179-70-4855,8 29 37,-181 25 2421,551 15 2797,-513 4-1176,-1094 3 1061,781-9-233,-7-29 4610,-640 19 1407,-175 20-5703,0 0 0,0-1 0,0 1 0,0 0 0,0 0 0,0-1 0,0 1 0,0 0 0,0 0 0,0 0 0,0 0 0,0 0 0,0 1 0,1-1 0,-1 0 0,0 1 0,0-1 0,0 0 0,0 1 0,0-1 0,0 1 0,-1-1 0,1 1 0,1 1 0,-1-1 57,-1 1 0,0-1 0,1 1 0,-1 0 0,0-1 0,0 1 0,0 0 0,0-1 0,-1 1 0,1-1 0,0 1 0,-1 2-1,-1 5-8,0 6-55,2-1 0,0 1 0,1 15 0,0 28-1775,-4-30-5133</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8.585"/>
    </inkml:context>
    <inkml:brush xml:id="br0">
      <inkml:brushProperty name="width" value="0.05" units="cm"/>
      <inkml:brushProperty name="height" value="0.05" units="cm"/>
    </inkml:brush>
  </inkml:definitions>
  <inkml:trace contextRef="#ctx0" brushRef="#br0">0 1 24575,'1'0'0,"0"0"0,-1 1 0,1-1 0,0 0 0,0 0 0,-1 1 0,1-1 0,0 0 0,-1 1 0,1-1 0,-1 1 0,1-1 0,-1 1 0,1-1 0,-1 1 0,1-1 0,-1 1 0,1 0 0,-1-1 0,1 1 0,-1 0 0,0-1 0,1 2 0,5 19 0,-5-19 0,8 50 0,-2 0 0,1 61 0,-4-53 0,9 155-96,44 616-1356,23-1 355,-11-330 305,-38-287 30,-24-161-3230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8.953"/>
    </inkml:context>
    <inkml:brush xml:id="br0">
      <inkml:brushProperty name="width" value="0.05" units="cm"/>
      <inkml:brushProperty name="height" value="0.05" units="cm"/>
    </inkml:brush>
  </inkml:definitions>
  <inkml:trace contextRef="#ctx0" brushRef="#br0">376 456 24575,'8'-18'0,"0"-1"0,-2 1 0,0-1 0,-1 0 0,-1 0 0,0-1 0,-2 1 0,0-1 0,-1 0 0,-2 0 0,0 1 0,-5-32 0,3 41 0,0 0 0,-1 0 0,0 0 0,0 0 0,-1 1 0,0 0 0,-1 0 0,0 0 0,0 1 0,-1 0 0,0 0 0,-1 1 0,1-1 0,-1 2 0,-18-12 0,20 14 0,0 1 0,0 0 0,0 0 0,0 1 0,0-1 0,-1 1 0,1 1 0,-1-1 0,0 1 0,1 1 0,-1-1 0,0 1 0,1 0 0,-1 0 0,0 1 0,1 0 0,-1 0 0,1 1 0,-1 0 0,1 0 0,-1 0 0,1 1 0,0 0 0,0 0 0,-10 8 0,7-4 0,0 1 0,1 1 0,0-1 0,0 1 0,1 1 0,0-1 0,1 1 0,0 0 0,0 1 0,1-1 0,1 1 0,-5 17 0,-1 6 0,3 0 0,-8 66 0,10-20 94,8 137 0,26 80 55,-2-37-539,-22-1-922,-8-212-5514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9.292"/>
    </inkml:context>
    <inkml:brush xml:id="br0">
      <inkml:brushProperty name="width" value="0.05" units="cm"/>
      <inkml:brushProperty name="height" value="0.05" units="cm"/>
    </inkml:brush>
  </inkml:definitions>
  <inkml:trace contextRef="#ctx0" brushRef="#br0">23 245 24575,'-3'-11'0,"-13"-71"0,14 72 0,1 1 0,0-1 0,1 0 0,1 0 0,-1 0 0,3-11 0,-2 17 0,1 1 0,-1-1 0,0 1 0,1-1 0,0 1 0,0 0 0,0 0 0,0 0 0,0 0 0,1 0 0,-1 0 0,1 0 0,0 1 0,0 0 0,0-1 0,0 1 0,0 0 0,0 0 0,1 1 0,-1-1 0,1 1 0,-1 0 0,1 0 0,6-2 0,9 0 0,-1 1 0,1 0 0,33 2 0,-32 0 0,501 16 0,-510-15 0,27 4 0,-36-4 0,-1-1 0,1 1 0,-1 0 0,1 0 0,-1-1 0,0 1 0,1 0 0,-1 0 0,0 0 0,0 0 0,0 0 0,0 0 0,0 1 0,0-1 0,0 0 0,0 1 0,0-1 0,0 0 0,-1 1 0,1-1 0,0 3 0,24 114 0,-3-8 0,7-14-1365,-15-59-5461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9.633"/>
    </inkml:context>
    <inkml:brush xml:id="br0">
      <inkml:brushProperty name="width" value="0.05" units="cm"/>
      <inkml:brushProperty name="height" value="0.05" units="cm"/>
    </inkml:brush>
  </inkml:definitions>
  <inkml:trace contextRef="#ctx0" brushRef="#br0">48 121 24575,'-3'-8'0,"-1"-13"0,-2-4 0,-4-2 0,-2 5 0,0 5-8191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9.975"/>
    </inkml:context>
    <inkml:brush xml:id="br0">
      <inkml:brushProperty name="width" value="0.05" units="cm"/>
      <inkml:brushProperty name="height" value="0.05" units="cm"/>
    </inkml:brush>
  </inkml:definitions>
  <inkml:trace contextRef="#ctx0" brushRef="#br0">69 119 24575,'0'0'0,"0"0"0,0 0 0,0 0 0,0 0 0,0 0 0,0 0 0,0 1 0,0-1 0,0 0 0,0 0 0,0 0 0,0 0 0,0 0 0,0 0 0,0 0 0,-1 1 0,1-1 0,0 0 0,0 0 0,0 0 0,0 0 0,0 0 0,0 0 0,0 0 0,-1 0 0,1 0 0,0 0 0,0 0 0,0 0 0,0 0 0,0 0 0,-1 0 0,1 0 0,0 0 0,0 0 0,0 0 0,0 0 0,0 0 0,0 0 0,-1 0 0,1 0 0,0 0 0,0 0 0,0 0 0,0 0 0,0 0 0,0 0 0,-1 0 0,1 0 0,0-1 0,0 1 0,0 0 0,0 0 0,0 0 0,0 0 0,0 0 0,0 0 0,0 0 0,0-1 0,-1 1 0,1 0 0,0 0 0,0 0 0,0 0 0,-7 10 0,-3 9 0,2 1 0,0 0 0,1 0 0,1 1 0,1 0 0,1 0 0,1 0 0,1 0 0,0 1 0,2-1 0,2 24 0,-1-39 0,0 1 0,0-1 0,0 0 0,1 0 0,0 1 0,1-1 0,-1 0 0,1-1 0,0 1 0,4 5 0,-5-9 0,-1 0 0,1-1 0,-1 1 0,1-1 0,-1 1 0,1-1 0,0 0 0,0 1 0,0-1 0,-1 0 0,1 0 0,0 0 0,1-1 0,-1 1 0,0 0 0,0-1 0,0 1 0,0-1 0,0 0 0,1 0 0,-1 0 0,0 0 0,0 0 0,0 0 0,0 0 0,1-1 0,-1 1 0,0-1 0,0 0 0,0 0 0,0 1 0,4-4 0,0 0 0,1 0 0,0-1 0,-1-1 0,0 1 0,0-1 0,0 0 0,-1 0 0,0 0 0,0-1 0,7-13 0,3-9 0,15-40 0,-27 61 0,34-93 0,20-47 0,-56 144 0,1 0 0,0 1 0,0-1 0,0 1 0,1-1 0,-1 1 0,1 0 0,0 0 0,0 0 0,0 0 0,0 0 0,0 1 0,1 0 0,-1-1 0,6-1 0,-5 3 0,-1 0 0,1 0 0,0 0 0,0 1 0,0 0 0,0 0 0,0 0 0,0 0 0,0 0 0,-1 1 0,1 0 0,0-1 0,0 2 0,0-1 0,-1 0 0,5 3 0,13 6 0,0 2 0,-1 0 0,0 1 0,-1 1 0,-1 0 0,19 20 0,1 6 0,49 65 0,-68-79 0,-1 0 0,22 45 0,-40-71 0,1 0 0,-1 0 0,0 0 0,0 0 0,0 1 0,0-1 0,0 0 0,0 0 0,0 0 0,1 0 0,-1 0 0,0 0 0,0 0 0,0 0 0,0 1 0,0-1 0,1 0 0,-1 0 0,0 0 0,0 0 0,0 0 0,0 0 0,1 0 0,-1 0 0,0 0 0,0 0 0,0 0 0,0 0 0,1 0 0,-1 0 0,0 0 0,0 0 0,0 0 0,0 0 0,1 0 0,-1-1 0,0 1 0,0 0 0,0 0 0,0 0 0,0 0 0,1 0 0,-1 0 0,0 0 0,0-1 0,0 1 0,0 0 0,0 0 0,0 0 0,0 0 0,1 0 0,-1-1 0,0 1 0,0 0 0,0 0 0,0 0 0,0 0 0,0-1 0,0 1 0,0 0 0,0 0 0,0 0 0,0 0 0,0-1 0,7-17 0,-5 12 0,5-8 0,0 1 0,1 0 0,0 1 0,1 0 0,0 0 0,20-18 0,-22 22 0,1 1 0,1 0 0,-1 1 0,1 0 0,0 0 0,1 1 0,0 0 0,-1 1 0,1 0 0,13-3 0,-20 6 0,1 0 0,0 0 0,-1 1 0,1 0 0,-1 0 0,1 0 0,-1 0 0,1 0 0,0 1 0,-1-1 0,1 1 0,-1 0 0,0 0 0,1 0 0,-1 1 0,0-1 0,5 3 0,-5-1 0,0 0 0,1 0 0,-1 1 0,0-1 0,0 0 0,-1 1 0,1 0 0,-1 0 0,0 0 0,0 0 0,0 0 0,1 4 0,3 11 0,-2 1 0,-1-1 0,0 0 0,-1 1 0,-1 20 0,-1 59-1365,-1-57-5461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0.303"/>
    </inkml:context>
    <inkml:brush xml:id="br0">
      <inkml:brushProperty name="width" value="0.05" units="cm"/>
      <inkml:brushProperty name="height" value="0.05" units="cm"/>
    </inkml:brush>
  </inkml:definitions>
  <inkml:trace contextRef="#ctx0" brushRef="#br0">3 28 24575,'0'-6'0,"0"-4"0,0 1 0,0 6 0,-3 6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1.628"/>
    </inkml:context>
    <inkml:brush xml:id="br0">
      <inkml:brushProperty name="width" value="0.05" units="cm"/>
      <inkml:brushProperty name="height" value="0.05" units="cm"/>
    </inkml:brush>
  </inkml:definitions>
  <inkml:trace contextRef="#ctx0" brushRef="#br0">65 116 24575,'0'-1'0,"1"0"0,-1 0 0,1 0 0,-1-1 0,1 2 0,0-1 0,-1 0 0,1 0 0,0 0 0,0 0 0,0 0 0,0 0 0,0 1 0,0-1 0,-1 0 0,2 1 0,-1-1 0,0 1 0,1-1 0,23-10 0,72-18 0,121-21 0,-207 48 0,-6 0 0,0 1 0,0 0 0,1 0 0,-1 0 0,1 1 0,-1 0 0,1 0 0,-1 0 0,9 2 0,-13-1 0,0-1 0,-1 1 0,1-1 0,0 1 0,-1 0 0,1-1 0,0 1 0,-1 0 0,1-1 0,-1 1 0,0 0 0,1 0 0,-1 0 0,1-1 0,-1 1 0,0 0 0,0 0 0,1 0 0,-1 0 0,0 0 0,0 0 0,0-1 0,0 1 0,0 0 0,0 1 0,-4 30 0,3-21 0,-4 95 0,12 152 0,0-80 0,-12-202 0,-2 1 0,-1-1 0,-10-22 0,13 33 0,1 4 0,0-1 0,-1 1 0,1 0 0,-2 0 0,1 0 0,-1 1 0,-1 0 0,-10-11 0,12 15 0,0 0 0,0 1 0,0-1 0,0 1 0,0 0 0,-1 1 0,1-1 0,-1 1 0,0 0 0,0 1 0,1-1 0,-1 1 0,0 1 0,0-1 0,-12 1 0,3 1 0,0 1 0,0 0 0,0 2 0,0-1 0,1 2 0,0 0 0,0 1 0,-24 13 0,21-9 0,0 0 0,1 2 0,0 0 0,1 0 0,1 1 0,-18 21 0,30-32-68,-1 1 0,1 0-1,0 0 1,0-1 0,0 1 0,0 0-1,0 1 1,0-1 0,1 0 0,0 0-1,0 1 1,0-1 0,0 1 0,0-1-1,1 1 1,-1-1 0,1 1-1,0-1 1,1 6 0,4 4-6758</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1.952"/>
    </inkml:context>
    <inkml:brush xml:id="br0">
      <inkml:brushProperty name="width" value="0.05" units="cm"/>
      <inkml:brushProperty name="height" value="0.05" units="cm"/>
    </inkml:brush>
  </inkml:definitions>
  <inkml:trace contextRef="#ctx0" brushRef="#br0">277 83 24575,'12'-18'0,"-9"14"0,1-1 0,-1 1 0,0-1 0,0 0 0,4-9 0,-7 13 0,0 0 0,0 0 0,1 0 0,-1 1 0,0-1 0,0 0 0,0 0 0,0 0 0,0 0 0,0 0 0,-1 1 0,1-1 0,0 0 0,0 0 0,-1 0 0,1 1 0,0-1 0,-1 0 0,1 0 0,-1 1 0,1-1 0,-1 0 0,1 0 0,-1 1 0,1-1 0,-1 1 0,0-1 0,1 1 0,-1-1 0,0 1 0,0-1 0,1 1 0,-1-1 0,0 1 0,0 0 0,0 0 0,1-1 0,-1 1 0,0 0 0,0 0 0,0 0 0,0 0 0,-1 0 0,-4-1 0,-1 1 0,1 0 0,0 0 0,-1 0 0,1 1 0,0 0 0,-1 0 0,1 1 0,0 0 0,-7 3 0,-3 1 0,1 1 0,-24 15 0,27-14 0,1 1 0,0 0 0,0 0 0,1 1 0,0 0 0,1 1 0,0 0 0,1 0 0,0 1 0,1 0 0,0 0 0,1 1 0,-9 24 0,12-28 0,1-1 0,0 1 0,1-1 0,0 1 0,0 0 0,0 0 0,1-1 0,1 1 0,0 0 0,0 0 0,0-1 0,1 1 0,0-1 0,1 1 0,0-1 0,1 0 0,-1 0 0,1 0 0,1 0 0,-1-1 0,2 0 0,-1 0 0,8 8 0,-4-6 0,0-1 0,1 0 0,0-1 0,0 0 0,1 0 0,0-1 0,0-1 0,1 0 0,-1 0 0,16 3 0,-19-5 0,1-1 0,0-1 0,0 1 0,0-1 0,0-1 0,0 0 0,0 0 0,0-1 0,-1 0 0,1 0 0,0-1 0,0-1 0,-1 1 0,17-8 0,-23 9-97,-1 0-1,1 1 1,-1-1-1,1 0 1,-1 0-1,0 0 1,1-1-1,-1 1 1,0 0-1,0 0 1,0-1-1,0 1 0,2-3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09.019"/>
    </inkml:context>
    <inkml:brush xml:id="br0">
      <inkml:brushProperty name="width" value="0.05" units="cm"/>
      <inkml:brushProperty name="height" value="0.05" units="cm"/>
      <inkml:brushProperty name="color" value="#E71224"/>
    </inkml:brush>
  </inkml:definitions>
  <inkml:trace contextRef="#ctx0" brushRef="#br0">240 101 24575,'-1'0'0,"1"0"0,-1 0 0,1-1 0,-1 1 0,1 0 0,-1-1 0,1 1 0,0 0 0,-1-1 0,1 1 0,-1 0 0,1-1 0,0 1 0,-1-1 0,1 1 0,0-1 0,0 1 0,-1-1 0,1 1 0,0-1 0,0 1 0,0-1 0,0 1 0,0-1 0,0 1 0,0-1 0,-1 1 0,1-1 0,1 1 0,-1-1 0,0 1 0,0-1 0,0 0 0,3-26 0,-2 20 0,-1 5 0,1 0 0,-1 0 0,0 0 0,0 0 0,0 0 0,0-1 0,-1 1 0,1 0 0,0 0 0,-1 0 0,0 0 0,1 0 0,-1 0 0,0 0 0,0 0 0,0 0 0,0 0 0,-1 1 0,1-1 0,-3-3 0,2 4 0,0 0 0,1 0 0,-1 1 0,0-1 0,0 0 0,0 1 0,0-1 0,0 1 0,0-1 0,0 1 0,0 0 0,0 0 0,0 0 0,0 0 0,0 0 0,0 1 0,0-1 0,0 1 0,0-1 0,0 1 0,1 0 0,-1-1 0,-3 3 0,-5 3 0,-1 0 0,1 0 0,0 2 0,0-1 0,1 1 0,0 1 0,0-1 0,-14 21 0,12-15 0,2 0 0,-1 1 0,2 0 0,0 1 0,-10 30 0,16-39 0,0 0 0,1 1 0,0-1 0,0 0 0,1 1 0,0-1 0,1 12 0,-1-17 0,0 0 0,0-1 0,1 1 0,-1 0 0,0-1 0,1 1 0,-1 0 0,1-1 0,0 1 0,-1-1 0,1 1 0,0-1 0,0 1 0,0-1 0,0 0 0,0 1 0,0-1 0,1 0 0,-1 0 0,0 0 0,1 0 0,-1 0 0,1 0 0,-1 0 0,1 0 0,-1-1 0,1 1 0,-1 0 0,1-1 0,0 1 0,-1-1 0,1 0 0,0 0 0,-1 0 0,1 0 0,0 0 0,0 0 0,2 0 0,1-1 0,-1-1 0,1 1 0,0-1 0,-1 0 0,1 0 0,-1-1 0,1 1 0,-1-1 0,0 0 0,0 0 0,0 0 0,-1-1 0,1 1 0,-1-1 0,0 0 0,0 0 0,0 0 0,3-6 0,4-9 0,0 0 0,12-37 0,-4-5 0,-15 119 0,-2-36 0,7 34 0,-7-48 0,1-1 0,0 0 0,0 0 0,0 0 0,1 0 0,1-1 0,-1 1 0,7 9 0,-8-14 0,-1-1 0,1 1 0,-1-1 0,1 1 0,0-1 0,0 0 0,0 1 0,-1-1 0,1 0 0,0 0 0,0-1 0,0 1 0,0 0 0,1-1 0,-1 1 0,0-1 0,0 0 0,0 1 0,0-1 0,0 0 0,1 0 0,-1-1 0,0 1 0,0 0 0,0-1 0,0 1 0,0-1 0,0 0 0,0 0 0,0 0 0,0 0 0,0 0 0,0 0 0,2-2 0,7-5 0,1 0 0,-1-1 0,-1 0 0,10-12 0,-15 16 0,17-19 0,-1-2 0,-1 0 0,-2-1 0,0-1 0,-2-1 0,12-30 0,-27 57 0,0 1 0,-1-1 0,1 0 0,0 1 0,-1-1 0,1 1 0,-1-1 0,0 0 0,1 0 0,-1 1 0,0-1 0,0 0 0,0 1 0,0-1 0,-1 0 0,1 0 0,0 1 0,-2-4 0,2 4 0,0 1 0,-1 0 0,1-1 0,0 1 0,-1 0 0,1-1 0,0 1 0,-1 0 0,1 0 0,-1 0 0,1-1 0,-1 1 0,1 0 0,0 0 0,-1 0 0,1 0 0,-1 0 0,1 0 0,-1 0 0,1 0 0,-1 0 0,1 0 0,-1 0 0,0 0 0,-18 9 0,8-2 0,1 1 0,0 0 0,0 0 0,1 1 0,0 1 0,1-1 0,0 1 0,0 1 0,-7 13 0,14-22 0,1 0 0,-1 0 0,1 1 0,-1-1 0,1 0 0,0 0 0,0 1 0,0-1 0,0 0 0,0 1 0,1-1 0,-1 0 0,1 0 0,-1 1 0,1-1 0,0 0 0,0 0 0,0 0 0,0 0 0,0 0 0,0 0 0,0 0 0,1 0 0,-1-1 0,1 1 0,0 0 0,-1-1 0,4 3 0,6 4 0,1 0 0,-1-1 0,23 11 0,-19-11 0,-6-2 0,-1 0 0,1 0 0,-1 0 0,11 11 0,-18-15 0,0 0 0,0 0 0,0 0 0,0 0 0,0 0 0,0 0 0,0 0 0,0 0 0,0 0 0,-1 0 0,1 0 0,0 1 0,-1-1 0,1 0 0,-1 1 0,0-1 0,1 0 0,-1 1 0,0-1 0,0 1 0,0-1 0,0 0 0,0 1 0,0-1 0,0 1 0,0-1 0,0 0 0,-1 1 0,1-1 0,-1 0 0,1 1 0,-1-1 0,1 0 0,-1 0 0,0 1 0,0-1 0,0 0 0,1 0 0,-1 0 0,0 0 0,-3 2 0,-8 6-170,0-1-1,-1 0 0,0 0 1,0-1-1,-1-1 0,0 0 1,-26 7-1,11-6-6655</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3.150"/>
    </inkml:context>
    <inkml:brush xml:id="br0">
      <inkml:brushProperty name="width" value="0.05" units="cm"/>
      <inkml:brushProperty name="height" value="0.05" units="cm"/>
    </inkml:brush>
  </inkml:definitions>
  <inkml:trace contextRef="#ctx0" brushRef="#br0">25 43 24575,'-21'3'0,"17"0"0,15 1 0,9-1 0,-1 0 0,1-2 0,31-1 0,64-11 0,-38 3 0,335-24 0,-410 32 6,5-1-280,0 1 0,-1-1-1,1-1 1,11-2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4.047"/>
    </inkml:context>
    <inkml:brush xml:id="br0">
      <inkml:brushProperty name="width" value="0.05" units="cm"/>
      <inkml:brushProperty name="height" value="0.05" units="cm"/>
    </inkml:brush>
  </inkml:definitions>
  <inkml:trace contextRef="#ctx0" brushRef="#br0">377 434 24575,'-1'-19'0,"-1"-1"0,-1 0 0,-1 0 0,-10-28 0,7 22 0,7 24 0,-1 0 0,0 0 0,1 0 0,-1-1 0,0 1 0,0 0 0,0 0 0,0 0 0,-1 0 0,1 1 0,-1-1 0,1 0 0,-1 1 0,1-1 0,-1 1 0,0-1 0,0 1 0,0 0 0,0-1 0,0 1 0,0 0 0,0 0 0,0 1 0,0-1 0,0 0 0,-1 1 0,1-1 0,0 1 0,0 0 0,-1 0 0,1 0 0,0 0 0,-1 0 0,1 0 0,0 1 0,0-1 0,-4 2 0,-6 1 0,-1 1 0,1 1 0,1 0 0,-1 1 0,-14 9 0,4-1 0,1 0 0,0 2 0,-31 30 0,44-39 0,1 1 0,0 0 0,0 1 0,1-1 0,0 1 0,0 1 0,1-1 0,0 1 0,1 0 0,0 0 0,-3 17 0,6-25 0,0 0 0,1 1 0,0-1 0,0 1 0,-1-1 0,1 0 0,1 1 0,-1-1 0,0 1 0,1-1 0,-1 1 0,1-1 0,0 0 0,-1 0 0,1 1 0,0-1 0,1 0 0,-1 0 0,0 0 0,1 0 0,-1 0 0,1 0 0,-1 0 0,1 0 0,0-1 0,0 1 0,0-1 0,0 1 0,0-1 0,0 0 0,0 0 0,0 0 0,1 0 0,-1 0 0,0 0 0,1-1 0,-1 1 0,3-1 0,6 2 0,0-1 0,-1 0 0,1-1 0,-1-1 0,1 1 0,0-2 0,15-3 0,-14 2 0,1-1 0,-1 0 0,0-1 0,-1-1 0,1 0 0,-1 0 0,0-1 0,0 0 0,-1-1 0,0 0 0,-1-1 0,0 0 0,0 0 0,-1-1 0,0 0 0,0-1 0,-1 1 0,-1-2 0,0 1 0,9-23 0,-14 49 0,1 1 0,0-1 0,2 1 0,6 19 0,-8-29 0,0 1 0,1 0 0,-1-1 0,1 1 0,1-1 0,0 0 0,-1 0 0,2 0 0,-1-1 0,1 1 0,9 8 0,-11-12 0,1 1 0,-1-1 0,1 0 0,-1 0 0,1 0 0,0-1 0,0 1 0,0-1 0,-1 0 0,1 0 0,0-1 0,1 1 0,-1-1 0,0 1 0,0-1 0,0-1 0,0 1 0,0-1 0,0 1 0,0-1 0,0 0 0,4-2 0,1 0 0,0-1 0,0 0 0,-1-1 0,0 0 0,0 0 0,0 0 0,-1-1 0,0 0 0,0-1 0,7-7 0,-6 3 0,0 0 0,0 0 0,-1-1 0,0 0 0,-1 0 0,6-19 0,-5 8 0,0 0 0,-2 0 0,-1-1 0,-1 0 0,-1 0 0,0 0 0,-5-39 0,3 49 0,-2 1 0,0-1 0,-1 1 0,0-1 0,-1 1 0,0 0 0,-1 0 0,0 1 0,-15-24 0,19 34 0,0 1 0,0 0 0,0 0 0,0-1 0,0 1 0,0 0 0,0 0 0,0 0 0,-1 0 0,1 0 0,0 1 0,-1-1 0,1 0 0,-1 0 0,1 1 0,-3-1 0,3 1 0,0 0 0,0 0 0,0 0 0,0 0 0,0 0 0,0 0 0,0 1 0,0-1 0,0 0 0,0 1 0,0-1 0,0 1 0,0-1 0,0 1 0,1-1 0,-1 1 0,0 0 0,0-1 0,0 2 0,-3 3 0,1-1 0,0 1 0,0 0 0,1 0 0,-1 0 0,1 0 0,-3 10 0,-2 15 0,2 0 0,0 0 0,2 0 0,2 1 0,0-1 0,2 1 0,2-1 0,1 0 0,1 0 0,1 0 0,1 0 0,15 34 0,-19-55 0,1 1 0,1-1 0,-1-1 0,1 1 0,1 0 0,0-1 0,0 0 0,0-1 0,13 12 0,-15-16 0,1 1 0,-1-1 0,1 0 0,0-1 0,-1 1 0,1-1 0,1 0 0,-1 0 0,0-1 0,0 1 0,1-1 0,-1 0 0,0-1 0,1 1 0,-1-1 0,1 0 0,-1-1 0,1 1 0,6-2 0,1-2 0,1-1 0,-1 0 0,0 0 0,0-1 0,-1-1 0,0 0 0,0-1 0,-1 0 0,0 0 0,0-2 0,-1 1 0,0-1 0,10-13 0,3-6 0,-2-1 0,0-1 0,28-60 0,-35 63 0,-2 0 0,-1-1 0,-1 0 0,11-55 0,-21 80 0,1 1 0,-1-1 0,0 0 0,0 0 0,-1 1 0,1-1 0,-1 0 0,0 1 0,0-1 0,-1-3 0,2 6 0,-1 0 0,1 1 0,0-1 0,0 1 0,-1-1 0,1 1 0,-1-1 0,1 1 0,0-1 0,-1 1 0,1-1 0,-1 1 0,1 0 0,-1-1 0,1 1 0,-1 0 0,0-1 0,1 1 0,-1 0 0,1 0 0,-1-1 0,1 1 0,-1 0 0,0 0 0,-1 0 0,1 1 0,0-1 0,-1 0 0,1 1 0,0-1 0,0 1 0,-1 0 0,1-1 0,0 1 0,0 0 0,0 0 0,0 0 0,0-1 0,0 1 0,0 0 0,-1 2 0,-5 6 0,1 0 0,-1 1 0,2 0 0,0 0 0,0 0 0,0 0 0,2 1 0,-1 0 0,1 0 0,-2 19 0,1 2 0,1 0 0,3 50 0,2-44-273,2 0 0,2 0 0,1 0 0,15 46 0,-11-55-6553</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4.406"/>
    </inkml:context>
    <inkml:brush xml:id="br0">
      <inkml:brushProperty name="width" value="0.05" units="cm"/>
      <inkml:brushProperty name="height" value="0.05" units="cm"/>
    </inkml:brush>
  </inkml:definitions>
  <inkml:trace contextRef="#ctx0" brushRef="#br0">109 38 24575,'-11'-3'0,"0"0"0,0 1 0,0 0 0,0 1 0,0 0 0,-22 1 0,24 2 0,9 1 0,16 3 0,22 1 0,1-1 0,73 0 0,81-12 0,-186 5 0,24 0 34,25-1-384,0-3 0,-1-2 1,70-17-1,-100 15-6476</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4.727"/>
    </inkml:context>
    <inkml:brush xml:id="br0">
      <inkml:brushProperty name="width" value="0.05" units="cm"/>
      <inkml:brushProperty name="height" value="0.05" units="cm"/>
    </inkml:brush>
  </inkml:definitions>
  <inkml:trace contextRef="#ctx0" brushRef="#br0">21 7 24575,'-3'0'0,"-4"0"0,0-3 0,3-1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5.305"/>
    </inkml:context>
    <inkml:brush xml:id="br0">
      <inkml:brushProperty name="width" value="0.05" units="cm"/>
      <inkml:brushProperty name="height" value="0.05" units="cm"/>
    </inkml:brush>
  </inkml:definitions>
  <inkml:trace contextRef="#ctx0" brushRef="#br0">1 8 24575,'2'0'0,"2"-3"0,3-1 0,2 3 0,1 5 0,1 4 0,-1 7 0,0 7 0,2 5 0,-2 4 0,1 5 0,-2 6 0,1 0 0,-1 0 0,-3-1 0,1-3 0,-1-4 0,-1-8-8191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5.673"/>
    </inkml:context>
    <inkml:brush xml:id="br0">
      <inkml:brushProperty name="width" value="0.05" units="cm"/>
      <inkml:brushProperty name="height" value="0.05" units="cm"/>
    </inkml:brush>
  </inkml:definitions>
  <inkml:trace contextRef="#ctx0" brushRef="#br0">0 22 24575,'0'-3'0,"3"-4"0,4 0 0,1 3 0,1 5 0,0 6 0,-2 5 0,-2 5 0,-2 6 0,-1 6 0,-4 2 0,-5 3 0,-1 0 0,-2 2 0,1-4 0,1-7-8191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6.016"/>
    </inkml:context>
    <inkml:brush xml:id="br0">
      <inkml:brushProperty name="width" value="0.05" units="cm"/>
      <inkml:brushProperty name="height" value="0.05" units="cm"/>
    </inkml:brush>
  </inkml:definitions>
  <inkml:trace contextRef="#ctx0" brushRef="#br0">11 84 24575,'-6'-36'0,"5"32"0,0 0 0,0 0 0,0 1 0,1-1 0,-1 0 0,1 0 0,0 0 0,1-7 0,-1 10 0,0 1 0,0 0 0,0 0 0,0-1 0,0 1 0,0 0 0,0 0 0,0 0 0,0-1 0,0 1 0,1 0 0,-1 0 0,0 0 0,0-1 0,0 1 0,0 0 0,0 0 0,0 0 0,1 0 0,-1-1 0,0 1 0,0 0 0,0 0 0,1 0 0,-1 0 0,0 0 0,0 0 0,0 0 0,1-1 0,-1 1 0,0 0 0,0 0 0,0 0 0,1 0 0,-1 0 0,0 0 0,0 0 0,1 0 0,9 6 0,7 13 0,35 50 0,92 117 0,-115-153 0,2-1 0,1-1 0,46 34 0,-73-61 0,1 0 0,0 0 0,-1-1 0,1 1 0,1-2 0,-1 1 0,10 3 0,-14-6 0,0 0 0,0 1 0,1-1 0,-1 0 0,0 0 0,0-1 0,0 1 0,0 0 0,0-1 0,0 1 0,0-1 0,0 0 0,0 0 0,0 0 0,0 0 0,0 0 0,0 0 0,0 0 0,-1 0 0,1-1 0,0 1 0,-1-1 0,0 1 0,1-1 0,-1 0 0,0 1 0,2-5 0,5-7 0,-1-1 0,0-1 0,-1 1 0,-1-1 0,0-1 0,4-26 0,6-97 0,-14 130 0,2-30 0,-4-72 0,-1 150-1365,2-22-5461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6.355"/>
    </inkml:context>
    <inkml:brush xml:id="br0">
      <inkml:brushProperty name="width" value="0.05" units="cm"/>
      <inkml:brushProperty name="height" value="0.05" units="cm"/>
    </inkml:brush>
  </inkml:definitions>
  <inkml:trace contextRef="#ctx0" brushRef="#br0">1 112 24575,'0'0'0,"0"0"0,0 0 0,0 0 0,0-1 0,0 1 0,0 0 0,0 0 0,0 0 0,0-1 0,0 1 0,0 0 0,0 0 0,0 0 0,0-1 0,0 1 0,0 0 0,0 0 0,0 0 0,0-1 0,0 1 0,0 0 0,0 0 0,1 0 0,-1 0 0,0-1 0,0 1 0,0 0 0,0 0 0,0 0 0,1 0 0,-1 0 0,0-1 0,0 1 0,0 0 0,1 0 0,-1 0 0,0 0 0,0 0 0,0 0 0,1 0 0,-1 0 0,0 0 0,0 0 0,1 0 0,10 7 0,8 13 0,2 12 0,-1 1 0,-2 0 0,17 46 0,-16-35 0,31 53 0,-48-93 0,0-1 0,1 0 0,-1 0 0,0 0 0,6 5 0,-7-8 0,-1 1 0,1-1 0,-1 0 0,1 1 0,-1-1 0,1 0 0,-1 0 0,1 1 0,-1-1 0,1 0 0,0 0 0,-1 0 0,1 0 0,-1 0 0,1 0 0,0 0 0,-1 0 0,1 0 0,-1 0 0,1 0 0,0 0 0,-1 0 0,1 0 0,-1-1 0,1 1 0,-1 0 0,1 0 0,-1-1 0,1 1 0,-1 0 0,1-1 0,-1 1 0,1 0 0,-1-1 0,1 1 0,-1-1 0,0 1 0,1-1 0,-1 1 0,0-1 0,1 1 0,-1-1 0,0 1 0,0-1 0,1 0 0,7-19 0,0 1 0,-1-1 0,-2-1 0,6-31 0,3-8 0,-13 55 0,10-39 0,1 0 0,3 1 0,38-77 0,-52 118 22,-1 1-92,0 0 1,1 0 0,-1 0-1,1-1 1,0 2 0,-1-1-1,1 0 1,0 0 0,0 0-1,-1 0 1,1 0 0,0 0-1,0 1 1,0-1 0,0 0-1,0 1 1,0-1 0,0 1-1,2-1 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6.744"/>
    </inkml:context>
    <inkml:brush xml:id="br0">
      <inkml:brushProperty name="width" value="0.05" units="cm"/>
      <inkml:brushProperty name="height" value="0.05" units="cm"/>
    </inkml:brush>
  </inkml:definitions>
  <inkml:trace contextRef="#ctx0" brushRef="#br0">28 14 24575,'-3'0'0,"-3"0"0,-5 0 0,4 0 0,8 0 0,7 0 0,7 0 0,8 0 0,9 0 0,3 0 0,6 0 0,1 0 0,-3 0 0,-3-3 0,-5-1 0,-4 0 0,-7 1-8191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7.166"/>
    </inkml:context>
    <inkml:brush xml:id="br0">
      <inkml:brushProperty name="width" value="0.05" units="cm"/>
      <inkml:brushProperty name="height" value="0.05" units="cm"/>
    </inkml:brush>
  </inkml:definitions>
  <inkml:trace contextRef="#ctx0" brushRef="#br0">1 14 24575,'0'-2'0,"0"-5"0,0 2 0,0 5 0,0 8 0,2 9 0,2 7 0,0 5 0,-1 7 0,-1 3 0,0 3 0,-2 3 0,1 0 0,-1-1 0,0-10-8191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09.533"/>
    </inkml:context>
    <inkml:brush xml:id="br0">
      <inkml:brushProperty name="width" value="0.05" units="cm"/>
      <inkml:brushProperty name="height" value="0.05" units="cm"/>
      <inkml:brushProperty name="color" value="#E71224"/>
    </inkml:brush>
  </inkml:definitions>
  <inkml:trace contextRef="#ctx0" brushRef="#br0">137 326 24575,'40'-5'0,"-38"5"0,0 0 0,-1-1 0,1 1 0,0 0 0,-1-1 0,1 0 0,0 1 0,-1-1 0,1 0 0,-1 0 0,0 0 0,1 0 0,-1 0 0,0 0 0,1 0 0,-1 0 0,0-1 0,0 1 0,0 0 0,1-3 0,-1 3 0,-1 0 0,0 0 0,0 1 0,0-1 0,-1 0 0,1 0 0,0 0 0,0 1 0,0-1 0,0 0 0,-1 0 0,1 0 0,0 1 0,-1-1 0,1 0 0,-1 1 0,1-1 0,-1 0 0,1 1 0,-1-1 0,1 1 0,-1-1 0,0 0 0,1 1 0,-1-1 0,0 1 0,1 0 0,-1-1 0,0 1 0,0 0 0,1-1 0,-1 1 0,0 0 0,0 0 0,0 0 0,0-1 0,-32-4 0,26 5 0,0 0 0,1 1 0,-1 0 0,0 0 0,1 1 0,-1-1 0,0 2 0,1-1 0,0 1 0,0 0 0,0 0 0,0 0 0,0 1 0,0 0 0,1 0 0,0 0 0,0 1 0,0 0 0,0 0 0,1 0 0,0 1 0,0-1 0,1 1 0,-1 0 0,1 0 0,0 0 0,1 1 0,-1-1 0,1 1 0,1-1 0,-2 10 0,3-14 0,-1 1 0,1-1 0,0 0 0,1 0 0,-1 0 0,0 0 0,1 0 0,-1 0 0,1 0 0,-1 0 0,1 0 0,0 0 0,0 0 0,0 0 0,0-1 0,0 1 0,1 0 0,-1-1 0,0 1 0,1-1 0,-1 1 0,1-1 0,0 1 0,-1-1 0,1 0 0,0 0 0,0 0 0,0 0 0,-1 0 0,1-1 0,0 1 0,0 0 0,1-1 0,-1 1 0,0-1 0,0 0 0,2 0 0,3 1 0,0-1 0,0 0 0,0 0 0,0 0 0,0-1 0,0 0 0,0-1 0,-1 1 0,1-1 0,9-5 0,-5 1 0,0-1 0,-1-1 0,1 0 0,-2 0 0,1-1 0,-1-1 0,0 1 0,-1-1 0,-1-1 0,1 0 0,-1 0 0,7-17 0,4-10 0,-2-1 0,16-61 0,1-37 0,-74 364 342,37-193-684,2 1 1,1 0 0,2 0-1,8 55 1,-3-59-6485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7.503"/>
    </inkml:context>
    <inkml:brush xml:id="br0">
      <inkml:brushProperty name="width" value="0.05" units="cm"/>
      <inkml:brushProperty name="height" value="0.05" units="cm"/>
    </inkml:brush>
  </inkml:definitions>
  <inkml:trace contextRef="#ctx0" brushRef="#br0">0 166 24575,'8'-16'0,"0"1"0,0 0 0,2 1 0,-1 0 0,2 0 0,20-20 0,-26 30 0,0-1 0,1 1 0,-1 0 0,1 0 0,0 1 0,0 0 0,0 0 0,0 0 0,0 1 0,1 0 0,-1 0 0,1 1 0,0-1 0,-1 2 0,1-1 0,0 1 0,0 0 0,0 0 0,11 2 0,-12-1 0,1 1 0,0-1 0,-1 1 0,1 1 0,-1-1 0,0 1 0,0 0 0,0 1 0,0-1 0,0 1 0,-1 1 0,1-1 0,-1 1 0,-1-1 0,1 1 0,5 8 0,-7-9 0,0 1 0,-1 0 0,1 1 0,-1-1 0,0 0 0,0 1 0,-1-1 0,1 1 0,-1-1 0,-1 1 0,1 0 0,-1-1 0,0 1 0,0 0 0,0 0 0,-1-1 0,0 1 0,0-1 0,-4 12 0,-1-3 0,0 1 0,-1-1 0,-1 0 0,0-1 0,-1 0 0,0 0 0,-15 14 0,-9 7 0,-40 31 0,40-37 0,32-28 0,1 1 0,-1-1 0,1 1 0,-1-1 0,0 1 0,1 0 0,-1-1 0,1 1 0,-1 0 0,1-1 0,-1 1 0,1 0 0,0 0 0,0-1 0,-1 3 0,1-3 0,0 0 0,0 1 0,0-1 0,0 1 0,0-1 0,0 0 0,1 1 0,-1-1 0,0 0 0,0 0 0,0 1 0,1-1 0,-1 0 0,0 1 0,0-1 0,1 0 0,-1 0 0,0 1 0,0-1 0,1 0 0,-1 0 0,0 0 0,1 0 0,-1 1 0,1-1 0,29 5 0,-23-4 0,424 23-1096,-416-24 827,73 3-6557</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8.153"/>
    </inkml:context>
    <inkml:brush xml:id="br0">
      <inkml:brushProperty name="width" value="0.05" units="cm"/>
      <inkml:brushProperty name="height" value="0.05" units="cm"/>
    </inkml:brush>
  </inkml:definitions>
  <inkml:trace contextRef="#ctx0" brushRef="#br0">4766 444 24575,'3'-5'0,"0"-1"0,-1 1 0,0-1 0,0 1 0,-1-1 0,1 0 0,-1 0 0,0 1 0,-1-1 0,0 0 0,0 0 0,0 0 0,0 0 0,-3-9 0,1 8 0,0 0 0,-1 1 0,0-1 0,0 1 0,0-1 0,-1 1 0,0 0 0,0 0 0,-1 1 0,0-1 0,-9-7 0,-2-1 0,-2 0 0,0 1 0,-1 1 0,0 1 0,0 1 0,-29-11 0,-133-35 0,34 23-741,-270-24 1,-158 31-742,-560 58-370,793 3 927,-438 101-1,423-37 965,257-64 144,-140 69 0,210-89 291,0 2-1,2 1 1,0 1 0,1 1-1,1 1 1,-29 30-1,47-41-246,0 0-1,0 0 0,1 0 1,0 1-1,1 0 0,1 0 1,-1 1-1,-4 17 0,8-20-156,0 0 0,0 0 0,1 1 0,1-1 0,-1 0 0,1 1 0,1-1 0,0 0 0,0 0-1,1 0 1,0 0 0,6 16 0,91 210-70,-16-43 0,4 10 0,-75-169 0,-2 0 0,-1 1 0,-2 0 0,4 43 0,-10-60 0,-1 1 0,-1-1 0,-1 1 0,0-1 0,-6 21 0,-30 81 0,37-116 0,-1 2 0,1 0 0,-1 0 0,1 0 0,0 0 0,-1 7 0,2-11 0,0 1 0,0-1 0,0 0 0,0 1 0,0-1 0,1 0 0,-1 0 0,1 1 0,-1-1 0,1 0 0,-1 0 0,1 0 0,-1 1 0,1-1 0,0 0 0,0 0 0,0 0 0,-1 0 0,1 0 0,0-1 0,0 1 0,0 0 0,1 0 0,-1 0 0,0-1 0,2 1 0,6 3 0,1 0 0,-1-1 0,1 0 0,0-1 0,18 3 0,56-1 0,-45-3 0,1084 75-2681,-896-52 2650,501 47-1632,-4-43 340,-534-32-1170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8.524"/>
    </inkml:context>
    <inkml:brush xml:id="br0">
      <inkml:brushProperty name="width" value="0.05" units="cm"/>
      <inkml:brushProperty name="height" value="0.05" units="cm"/>
    </inkml:brush>
  </inkml:definitions>
  <inkml:trace contextRef="#ctx0" brushRef="#br0">218 281 24575,'0'-31'0,"2"0"0,1 0 0,1 0 0,1 0 0,19-56 0,-22 83 0,-1 0 0,1 0 0,0 1 0,0-1 0,0 1 0,0 0 0,1-1 0,3-3 0,-6 7 0,1 0 0,-1 0 0,0-1 0,0 1 0,1 0 0,-1 0 0,0-1 0,1 1 0,-1 0 0,0 0 0,1 0 0,-1 0 0,1 0 0,-1 0 0,0-1 0,1 1 0,-1 0 0,1 0 0,-1 0 0,0 0 0,1 0 0,-1 0 0,0 1 0,1-1 0,-1 0 0,1 0 0,-1 0 0,0 0 0,1 0 0,0 1 0,0 0 0,0 0 0,-1 0 0,1 1 0,0-1 0,0 0 0,-1 1 0,1-1 0,0 0 0,-1 1 0,0-1 0,1 1 0,-1-1 0,0 3 0,5 38 0,-1 0 0,-5 62 0,0-44 0,9 606 0,-3-369 0,-4-256 0,-1 129 0,-2-133 0,-2-1 0,-12 57 0,13-81 0,0-1 0,-1 0 0,0 0 0,-1 0 0,0-1 0,-10 15 0,12-21 0,0 0 0,0 0 0,-1 0 0,1-1 0,-1 1 0,1-1 0,-1 0 0,0-1 0,-1 1 0,1 0 0,0-1 0,-1 0 0,1 0 0,-1-1 0,0 1 0,1-1 0,-10 1 0,3-1-124,-1-2 0,0 0 0,0 0 0,1-1 0,-1 0 0,1-1-1,0-1 1,0 0 0,0 0 0,-11-6 0,-19-10-6702</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9.560"/>
    </inkml:context>
    <inkml:brush xml:id="br0">
      <inkml:brushProperty name="width" value="0.05" units="cm"/>
      <inkml:brushProperty name="height" value="0.05" units="cm"/>
    </inkml:brush>
  </inkml:definitions>
  <inkml:trace contextRef="#ctx0" brushRef="#br0">3668 2997 24575,'1'0'0,"1"0"0,0 0 0,0 1 0,0-1 0,0 1 0,0-1 0,-1 1 0,1 0 0,0 0 0,3 2 0,-3 2 0,-15-1 0,-200-1 0,50-3 0,-644-6-916,239-52 916,403 32 0,-226-66 0,326 72-11,2-2 0,0-3 1,-116-66-1,150 73 4,1-1-1,1-2 1,1 0-1,0-2 0,2-1 1,1 0-1,1-2 1,1-1-1,-32-53 1,29 32 7,2 0 0,2-2 0,-23-91 0,-19-162 0,51 244 0,4 19 36,-100-523-159,-34 7 1141,111 463-997,-5 3 0,-3 1-1,-5 1 1,-67-104-1,89 167-1385,11 17-5461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9.968"/>
    </inkml:context>
    <inkml:brush xml:id="br0">
      <inkml:brushProperty name="width" value="0.05" units="cm"/>
      <inkml:brushProperty name="height" value="0.05" units="cm"/>
    </inkml:brush>
  </inkml:definitions>
  <inkml:trace contextRef="#ctx0" brushRef="#br0">228 269 24575,'-3'1'0,"1"1"0,-1-1 0,1 1 0,-1 0 0,1 0 0,-1 0 0,1 0 0,0 0 0,0 1 0,0-1 0,0 1 0,1-1 0,-3 4 0,1-1 0,-58 83 0,-56 77 0,103-150 0,19-26 0,20-28 0,61-87 0,-18 24 0,127-146 0,-195 247 0,7-6 0,-1 0 0,1 1 0,0 0 0,10-7 0,-16 12 0,0 1 0,1-1 0,-1 0 0,1 0 0,-1 0 0,1 1 0,0-1 0,-1 1 0,1-1 0,-1 1 0,1 0 0,0 0 0,-1-1 0,1 1 0,0 0 0,-1 1 0,1-1 0,0 0 0,-1 0 0,1 1 0,0-1 0,-1 1 0,1-1 0,-1 1 0,1 0 0,-1-1 0,1 1 0,-1 0 0,1 0 0,1 2 0,5 7 0,0 1 0,-1 0 0,0 0 0,-1 1 0,0 0 0,-1 0 0,7 22 0,0 0 0,11 24 0,-3-6 0,46 84 0,-64-132 57,0 0 0,1 0 0,0-1 0,0 1 0,6 5 0,-7-7-152,-1-1 0,1 0 0,-1 0 0,1-1 1,-1 1-1,1 0 0,-1 0 0,1-1 0,0 1 0,-1-1 1,1 1-1,0-1 0,-1 0 0,1 0 0,0 1 1,0-1-1,3-1 0,8-2-6731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0.896"/>
    </inkml:context>
    <inkml:brush xml:id="br0">
      <inkml:brushProperty name="width" value="0.05" units="cm"/>
      <inkml:brushProperty name="height" value="0.05" units="cm"/>
    </inkml:brush>
  </inkml:definitions>
  <inkml:trace contextRef="#ctx0" brushRef="#br0">5 149 24575,'-3'0'0,"2"0"0,4-3 0,7-1 0,11-3 0,10-3 0,12-2 0,13-3 0,8-1 0,8-1 0,4-1 0,0 4 0,-5 0 0,-7 3 0,-16 3-8191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1.231"/>
    </inkml:context>
    <inkml:brush xml:id="br0">
      <inkml:brushProperty name="width" value="0.05" units="cm"/>
      <inkml:brushProperty name="height" value="0.05" units="cm"/>
    </inkml:brush>
  </inkml:definitions>
  <inkml:trace contextRef="#ctx0" brushRef="#br0">43 1 24575,'-6'6'0,"-8"4"0,-1 4 0,7 3 0,12-2 0,16-4 0,16-3 0,17-6 0,13-7 0,14-4 0,10-8 0,-10 0-8191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29.494"/>
    </inkml:context>
    <inkml:brush xml:id="br0">
      <inkml:brushProperty name="width" value="0.05" units="cm"/>
      <inkml:brushProperty name="height" value="0.05" units="cm"/>
    </inkml:brush>
  </inkml:definitions>
  <inkml:trace contextRef="#ctx0" brushRef="#br0">393 78 24575,'-1'19'0,"-1"-1"0,-2 0 0,0 0 0,0-1 0,-11 25 0,-1 9 0,-103 480 0,40 9 0,50-358 0,-54 183 0,79-352 0,-22 97 0,23-95 0,1 0 0,1 0 0,0 1 0,1-1 0,3 20 0,-2-31 0,0 1 0,0-1 0,0 1 0,1-1 0,0 0 0,0 0 0,0 1 0,0-1 0,1-1 0,-1 1 0,1 0 0,0-1 0,0 1 0,1-1 0,-1 0 0,1 0 0,-1 0 0,1 0 0,0-1 0,0 0 0,0 1 0,0-1 0,1-1 0,-1 1 0,8 1 0,9 2 0,1-1 0,-1-2 0,1 0 0,26-1 0,-28 0 0,452-15-822,-258 4 576,654 3-2922,3 34 2036,447 2 1123,-1280-29 97,303-8-449,-239 2 543,132-26 0,-219 29 42,-1 0 1,0-1 0,0 0-1,0-1 1,19-9-1,-30 12-121,-1 1 0,1-1 0,0 0-1,-1 0 1,0 0 0,1 0 0,-1 0-1,0 0 1,0-1 0,0 1 0,-1-1-1,1 1 1,-1-1 0,1 0 0,-1 0 0,0 1-1,0-1 1,0 0 0,0 0 0,0 0-1,-1 0 1,1 0 0,-1 0 0,0-1-1,0 1 1,0 0 0,-1 0 0,1 0-1,-1 0 1,1 0 0,-3-4 0,-11-33 60,-1 0 0,-26-45 0,-12-29-2,36 71-161,2-2 0,2 0 0,2 0 0,2-1 0,-3-49 0,10 64 0,2 0 0,1 0 0,2 0 0,0 0 0,2 0 0,2 0 0,1 1 0,18-46 0,-9 38 0,1 2 0,2 0 0,36-48 0,85-92 0,-81 106 0,64-97 0,-96 121 0,31-64 0,-53 95 0,0 1 0,0-1 0,-1 0 0,-1-1 0,-1 1 0,0-1 0,-1 1 0,-1-1 0,0-19 0,-2 29 0,0 0 0,0 0 0,-1 0 0,0 0 0,0 0 0,0 0 0,-1 0 0,0 0 0,0 1 0,0-1 0,-1 1 0,0 0 0,0 0 0,0 1 0,0-1 0,-1 1 0,0 0 0,0 0 0,0 0 0,0 1 0,-1 0 0,-10-5 0,-8-2 0,0 1 0,-1 1 0,0 1 0,-31-4 0,-275-28-511,-7 27-173,248 10 634,-1372 5-3695,5 119 1893,1345-106 2106,-271 25 1956,340-42-1553,13-2-5127</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0.104"/>
    </inkml:context>
    <inkml:brush xml:id="br0">
      <inkml:brushProperty name="width" value="0.05" units="cm"/>
      <inkml:brushProperty name="height" value="0.05" units="cm"/>
    </inkml:brush>
  </inkml:definitions>
  <inkml:trace contextRef="#ctx0" brushRef="#br0">33 251 24575,'-3'-4'0,"-1"0"0,1-1 0,0 0 0,0 0 0,0 0 0,1 0 0,0 0 0,0 0 0,0 0 0,1-1 0,-1 1 0,1-1 0,1 1 0,-1-1 0,1 1 0,0-7 0,0 7 0,0-1 0,1 0 0,0 0 0,0 0 0,0 1 0,1-1 0,-1 1 0,2-1 0,-1 1 0,0-1 0,1 1 0,0 0 0,0 0 0,1 1 0,3-6 0,1 3 0,1 1 0,-1 0 0,1 0 0,0 1 0,0 0 0,1 1 0,-1 0 0,1 0 0,16-3 0,-9 3 0,0 1 0,1 0 0,0 1 0,32 1 0,-32 3 0,1 1 0,-1 0 0,0 1 0,0 1 0,0 1 0,-1 0 0,0 1 0,0 1 0,0 1 0,-1 1 0,-1 0 0,0 0 0,0 2 0,-1 0 0,0 1 0,-1 0 0,18 24 0,-28-33 0,0 1 0,0 0 0,0 0 0,-1 0 0,0 0 0,0 0 0,0 1 0,-1-1 0,1 0 0,-1 1 0,-1 0 0,1-1 0,-1 1 0,0-1 0,0 1 0,-1 6 0,-1-5 0,0 1 0,-1-1 0,1 0 0,-1-1 0,-1 1 0,1-1 0,-1 1 0,0-1 0,-1 0 0,1 0 0,-10 8 0,-5 6 0,0-2 0,-2 0 0,0-1 0,-1-1 0,-27 14 0,49-30 0,0 1 0,0-1 0,0 0 0,0 0 0,0 0 0,0 0 0,-1 1 0,1-1 0,0 0 0,0 0 0,0 0 0,0 0 0,-1 0 0,1 0 0,0 0 0,0 0 0,0 1 0,0-1 0,-1 0 0,1 0 0,0 0 0,0 0 0,0 0 0,-1 0 0,1 0 0,0 0 0,0 0 0,0 0 0,-1 0 0,1 0 0,0-1 0,0 1 0,0 0 0,0 0 0,-1 0 0,1 0 0,0 0 0,0 0 0,0 0 0,0 0 0,-1 0 0,1-1 0,0 1 0,0 0 0,0 0 0,0 0 0,0 0 0,0-1 0,-1 1 0,1 0 0,0 0 0,0 0 0,0 0 0,0-1 0,0 1 0,0 0 0,0-1 0,4-16 0,-3 15 0,0 0 0,-1 0 0,1-1 0,-1 1 0,1 0 0,-1-1 0,0 1 0,1 0 0,-1-1 0,0 1 0,-1 0 0,0-5 0,0 5 0,0 1 0,0 0 0,0 0 0,0 0 0,-1 0 0,1 0 0,0 0 0,-1 0 0,1 0 0,-1 0 0,1 1 0,-1-1 0,1 1 0,-1-1 0,1 1 0,-1-1 0,1 1 0,-1 0 0,-2 0 0,-35 1 0,37-1 0,-266 51-1365,240-44-5461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0.673"/>
    </inkml:context>
    <inkml:brush xml:id="br0">
      <inkml:brushProperty name="width" value="0.05" units="cm"/>
      <inkml:brushProperty name="height" value="0.05" units="cm"/>
    </inkml:brush>
  </inkml:definitions>
  <inkml:trace contextRef="#ctx0" brushRef="#br0">164 56 24575,'-4'1'0,"-1"-1"0,1 1 0,0 0 0,0 0 0,0 1 0,0-1 0,0 1 0,0 0 0,1 0 0,-1 0 0,0 1 0,1-1 0,0 1 0,0 0 0,0 0 0,0 0 0,0 0 0,-3 5 0,-5 7 0,0 2 0,-14 25 0,25-41 0,-8 14 0,1-1 0,1 1 0,1 1 0,0-1 0,0 1 0,-3 30 0,7-40 0,1-1 0,0 1 0,0 0 0,1-1 0,0 1 0,0-1 0,0 1 0,0-1 0,1 0 0,3 8 0,-3-9 0,0-1 0,0 0 0,1 0 0,-1 1 0,1-1 0,0 0 0,0-1 0,0 1 0,0-1 0,0 1 0,0-1 0,1 0 0,-1 0 0,1 0 0,0-1 0,4 2 0,1 0 0,1-1 0,-1 0 0,1 0 0,-1-1 0,1 0 0,0-1 0,0 0 0,-1-1 0,1 0 0,0 0 0,-1-1 0,16-4 0,-12 1 0,0 0 0,-1-1 0,1 0 0,-1-1 0,0 0 0,-1-1 0,0 0 0,17-16 0,-19 15 0,-1 0 0,1-1 0,-2 1 0,0-2 0,0 1 0,-1-1 0,0 0 0,0 0 0,5-20 0,-8 23 0,-1-1 0,-1 1 0,1-1 0,-2 0 0,1 1 0,-1-1 0,0 0 0,-1 1 0,0-1 0,0 1 0,-1-1 0,0 1 0,0-1 0,-6-10 0,5 13 17,-1 0 0,1 0 0,-1 0 1,-1 1-1,1 0 0,-1 0 0,0 0 0,0 1 0,0-1 0,-1 1 0,1 0 0,-1 1 0,0-1 0,0 1 0,-1 0 0,1 1 0,-1 0 0,1 0 1,-14-2-1,16 3-71,0 0 1,-1 1 0,1-1-1,-1 1 1,1 0 0,0 0-1,-1 1 1,1-1 0,0 1-1,-1 0 1,1 1 0,0-1-1,0 0 1,0 1 0,0 0-1,0 0 1,0 0 0,0 1-1,1-1 1,-1 1 0,1 0-1,0 0 1,0 0 0,0 0-1,0 1 1,0-1 0,1 1-1,0 0 1,-1 0 0,1 0-1,-2 7 1,-1 5-6773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5:45.111"/>
    </inkml:context>
    <inkml:brush xml:id="br0">
      <inkml:brushProperty name="width" value="0.05" units="cm"/>
      <inkml:brushProperty name="height" value="0.05" units="cm"/>
      <inkml:brushProperty name="color" value="#F6630D"/>
    </inkml:brush>
  </inkml:definitions>
  <inkml:trace contextRef="#ctx0" brushRef="#br0">0 0 24575,'9'0'0,"8"0"0,11 0 0,5 0 0,7 0 0,5 0 0,0 0 0,-1 0 0,-6 0 0,-3 0 0,-7 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09.889"/>
    </inkml:context>
    <inkml:brush xml:id="br0">
      <inkml:brushProperty name="width" value="0.05" units="cm"/>
      <inkml:brushProperty name="height" value="0.05" units="cm"/>
      <inkml:brushProperty name="color" value="#E71224"/>
    </inkml:brush>
  </inkml:definitions>
  <inkml:trace contextRef="#ctx0" brushRef="#br0">88 65 24575,'0'0'0,"-1"0"0,0 0 0,1 0 0,-1 0 0,0 0 0,1 0 0,-1 0 0,1 0 0,-1 0 0,0 0 0,1 0 0,-1 1 0,0-1 0,1 0 0,-1 0 0,1 1 0,-1-1 0,1 0 0,-1 1 0,1-1 0,-1 1 0,1-1 0,-1 1 0,1-1 0,-1 1 0,1-1 0,0 1 0,-1-1 0,1 1 0,0-1 0,-1 1 0,1 0 0,0-1 0,0 1 0,0 0 0,0-1 0,-1 2 0,2-1 0,-1 0 0,0 0 0,0 0 0,1-1 0,-1 1 0,0 0 0,1 0 0,-1 0 0,1-1 0,-1 1 0,1 0 0,-1 0 0,1-1 0,-1 1 0,1 0 0,0-1 0,-1 1 0,1-1 0,0 1 0,0-1 0,-1 1 0,1-1 0,0 0 0,0 1 0,0-1 0,0 0 0,-1 0 0,2 1 0,2-1 0,0 1 0,-1-1 0,1 1 0,0-1 0,-1-1 0,1 1 0,-1 0 0,1-1 0,0 0 0,-1 1 0,6-3 0,-8 2 0,-1 1 0,1-1 0,0 1 0,0 0 0,-1-1 0,1 1 0,0-1 0,-1 0 0,1 1 0,-1-1 0,1 1 0,-1-1 0,1 0 0,-1 0 0,1 1 0,-1-1 0,1 0 0,-1 0 0,0 1 0,1-3 0,-1 2 0,0-1 0,0 1 0,-1-1 0,1 1 0,0-1 0,-1 1 0,1-1 0,-1 1 0,1 0 0,-1-1 0,0 1 0,1 0 0,-1-1 0,0 1 0,0 0 0,-1-2 0,-3-2 0,0 0 0,1 0 0,-2 1 0,1-1 0,0 1 0,-1 0 0,0 1 0,0-1 0,0 1 0,0 0 0,-9-2 0,13 5 0,0-1 0,0 1 0,0-1 0,0 1 0,0 0 0,0 0 0,0 0 0,0 0 0,0 0 0,-1 0 0,1 1 0,0-1 0,0 1 0,0 0 0,0-1 0,-3 3 0,4-2 0,-1 1 0,0-1 0,0 1 0,1 0 0,-1 0 0,1 0 0,-1 0 0,1 0 0,0 0 0,0 0 0,0 0 0,0 0 0,0 0 0,0 1 0,0-1 0,1 0 0,-1 5 0,0 3 34,0-1 1,0 1-1,1-1 0,0 1 0,1-1 0,0 1 0,0-1 0,1 0 0,4 10 1,-5-14-130,1 0 0,0 0 0,0 0 0,1 0 1,-1-1-1,1 1 0,0-1 0,1 0 0,-1 0 0,1 0 1,-1 0-1,1-1 0,0 0 0,1 1 0,-1-1 1,0-1-1,9 5 0,10 1-6731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1.091"/>
    </inkml:context>
    <inkml:brush xml:id="br0">
      <inkml:brushProperty name="width" value="0.05" units="cm"/>
      <inkml:brushProperty name="height" value="0.05" units="cm"/>
    </inkml:brush>
  </inkml:definitions>
  <inkml:trace contextRef="#ctx0" brushRef="#br0">53 35 24575,'-7'-9'0,"-15"-14"0,22 22 0,-1 1 0,1 0 0,0 0 0,-1-1 0,1 1 0,-1 0 0,1 0 0,-1 0 0,1-1 0,-1 1 0,1 0 0,-1 0 0,1 0 0,-1 0 0,1 0 0,-1 0 0,1 0 0,-1 0 0,1 0 0,-1 0 0,1 0 0,-1 1 0,1-1 0,0 0 0,-1 0 0,1 0 0,-1 1 0,1-1 0,-1 0 0,1 0 0,0 1 0,-1-1 0,1 0 0,0 1 0,-1-1 0,1 0 0,0 1 0,-1-1 0,1 1 0,0-1 0,0 1 0,-1-1 0,1 1 0,0-1 0,0 0 0,0 1 0,0-1 0,0 1 0,0-1 0,0 1 0,0-1 0,0 1 0,-2 11 0,0 0 0,1 0 0,0 1 0,1-1 0,1 0 0,0 0 0,4 16 0,-1 7 0,21 158 0,-19-175 0,-5-18 0,-1 0 0,0 0 0,0 0 0,0 0 0,1 0 0,-1 0 0,0 1 0,0-1 0,1 0 0,-1 0 0,0 0 0,0 0 0,1 0 0,-1 0 0,0 0 0,0 0 0,1 0 0,-1 0 0,0 0 0,0-1 0,1 1 0,-1 0 0,0 0 0,0 0 0,1 0 0,-1 0 0,0 0 0,0 0 0,0-1 0,1 1 0,-1 0 0,0 0 0,0 0 0,0-1 0,0 1 0,1 0 0,16-31 0,-12 21 0,5-8 0,0 2 0,1-1 0,1 1 0,1 1 0,0 0 0,0 1 0,2 0 0,0 2 0,23-17 0,-30 24 0,1 0 0,-1 1 0,1 0 0,-1 1 0,1 0 0,0 0 0,0 0 0,1 2 0,13-2 0,-15 2 0,-1 2 0,0-1 0,1 1 0,-1 0 0,0 0 0,1 1 0,-1 0 0,0 1 0,0-1 0,-1 1 0,1 1 0,-1-1 0,10 7 0,-10-5 0,0 0 0,0 0 0,0 1 0,0-1 0,-1 2 0,0-1 0,0 0 0,-1 1 0,0 0 0,0 0 0,0 0 0,-1 0 0,0 1 0,-1 0 0,0-1 0,0 1 0,0 0 0,-1 0 0,0 0 0,-1 0 0,1 0 0,-2 0 0,1 0 0,-1 0 0,0 0 0,-1 0 0,0-1 0,0 1 0,-1 0 0,1-1 0,-2 1 0,1-1 0,-1 0 0,0 0 0,-1-1 0,0 1 0,0-1 0,0 0 0,0 0 0,-7 5 0,0-3 34,0 1 1,-1-1-1,1-1 0,-2 0 0,1-1 0,-1-1 0,1 0 0,-2 0 0,-16 2 1,1-2-462,-1-1 0,0-1 1,-40-2-1,13-4-6399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2.170"/>
    </inkml:context>
    <inkml:brush xml:id="br0">
      <inkml:brushProperty name="width" value="0.05" units="cm"/>
      <inkml:brushProperty name="height" value="0.05" units="cm"/>
    </inkml:brush>
  </inkml:definitions>
  <inkml:trace contextRef="#ctx0" brushRef="#br0">526 1 24575,'-14'32'0,"2"1"0,-14 61 0,15-53 0,-88 380-602,49-200 377,-49 217 225,-61 256 0,148-649 0,0-2 0,2 1 0,2 0 0,-5 72 0,13-110 27,0 1 1,1 0-1,0 0 1,-1 0 0,2-1-1,-1 1 1,1-1-1,0 1 1,1-1 0,0 1-1,0-1 1,0 0-1,0 0 1,7 7-1,-5-8 3,0 0 0,1 0-1,-1 0 1,1 0-1,1-1 1,-1 0-1,1-1 1,-1 1-1,1-1 1,0-1 0,0 1-1,0-1 1,8 1-1,33 5-29,0-2 0,0-2 0,59-2 0,-60-2 0,845-1-2839,450 7-2418,1401 176 968,-2455-151 4110,477 40 1327,-743-69-1188,172 3 1440,-158-6-828,-1-1 0,0-3 0,46-10-1,-71 12-190,-1 0-1,0 0 0,0-1 0,11-5 1,-16 7-355,-1 0 0,1-1 0,-1 1 0,0-1 0,0 0 0,0 0 0,0 0 0,0 0 0,0-1 1,4-7-1,4-24-2637</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2.725"/>
    </inkml:context>
    <inkml:brush xml:id="br0">
      <inkml:brushProperty name="width" value="0.05" units="cm"/>
      <inkml:brushProperty name="height" value="0.05" units="cm"/>
    </inkml:brush>
  </inkml:definitions>
  <inkml:trace contextRef="#ctx0" brushRef="#br0">0 53 24575,'14'-1'0,"0"0"0,-1-1 0,15-3 0,17-4 0,352-20-501,7 24-520,-287 5 728,1099 1-3469,5 32 1698,-6 60 829,-13 88-40,-1171-174 1311,359 77 362,-304-61 1183,-1 4 0,115 54 0,-196-79-1462,13 5 530,0 2 1,-1 0 0,20 15-1,-33-21-537,1 0 0,0 0-1,-1 0 1,0 0 0,0 1 0,0 0-1,0-1 1,-1 1 0,1 0 0,-1 0-1,0 0 1,0 1 0,-1-1 0,1 0-1,-1 1 1,0-1 0,0 1 0,0 8-1,-1-3-87,-1 0-1,0 0 0,-1-1 1,0 1-1,-1 0 0,-4 11 1,-29 59-43,19-45 8,-66 149-299,-94 310-1,38 123 194,98-412 110,20-108-407,-4-1 0,-44 109 1,41-139-5792</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3.422"/>
    </inkml:context>
    <inkml:brush xml:id="br0">
      <inkml:brushProperty name="width" value="0.05" units="cm"/>
      <inkml:brushProperty name="height" value="0.05" units="cm"/>
    </inkml:brush>
  </inkml:definitions>
  <inkml:trace contextRef="#ctx0" brushRef="#br0">402 302 24575,'-1'-3'0,"1"-1"0,-1 1 0,0-1 0,1 1 0,-1-1 0,-1 1 0,1 0 0,0 0 0,-1-1 0,0 1 0,0 0 0,0 1 0,0-1 0,0 0 0,0 0 0,-1 1 0,0-1 0,1 1 0,-1 0 0,0 0 0,-4-2 0,5 2 0,0 1 0,-1 0 0,1 0 0,-1-1 0,0 1 0,1 1 0,-1-1 0,0 0 0,1 1 0,-1-1 0,0 1 0,0 0 0,0 0 0,1 0 0,-1 0 0,0 1 0,0-1 0,1 1 0,-1-1 0,0 1 0,1 0 0,-1 0 0,0 0 0,1 1 0,-1-1 0,1 1 0,-2 1 0,-3 3 0,0 1 0,1 0 0,0 1 0,0-1 0,1 1 0,-5 9 0,-24 54 0,19-37 0,9-21 0,-25 54 0,-3-1 0,-52 77 0,83-139 0,1-1 0,-1 1 0,1-1 0,-1 0 0,0 0 0,0 0 0,-5 2 0,8-4 0,0-1 0,0 0 0,0 0 0,0 0 0,0 0 0,0 0 0,0 0 0,0 0 0,0 0 0,0 0 0,0 0 0,-1 0 0,1 0 0,0 0 0,0 0 0,0 0 0,0 0 0,0 0 0,0 0 0,0 0 0,0 0 0,0 0 0,0 0 0,-1 0 0,1 0 0,0 0 0,0 0 0,0 0 0,0 0 0,0 0 0,0 0 0,0 0 0,0 0 0,0 0 0,0 0 0,0 0 0,0-1 0,-1 1 0,1 0 0,0 0 0,0 0 0,0 0 0,0 0 0,0 0 0,0 0 0,0 0 0,0 0 0,0 0 0,0 0 0,0-1 0,0 1 0,0 0 0,0 0 0,0 0 0,0 0 0,0 0 0,0 0 0,0 0 0,0 0 0,0 0 0,0 0 0,0 0 0,0-1 0,3-9 0,6-12 0,220-439 0,-211 424 0,31-61 0,-43 87 0,1 0 0,0 1 0,1 0 0,0 0 0,1 1 0,10-10 0,-18 18 0,0 0 0,0 0 0,0 0 0,0 0 0,1 1 0,-1-1 0,0 0 0,0 0 0,1 1 0,-1-1 0,1 1 0,-1-1 0,0 1 0,1 0 0,-1-1 0,1 1 0,-1 0 0,1 0 0,-1 0 0,1 0 0,-1 0 0,0 0 0,1 1 0,-1-1 0,1 0 0,-1 1 0,0-1 0,1 1 0,-1 0 0,0-1 0,1 1 0,-1 0 0,0 0 0,0 0 0,0 0 0,0 0 0,0 0 0,0 0 0,0 0 0,1 1 0,2 5 0,0-1 0,0 1 0,-1-1 0,0 1 0,0 0 0,3 13 0,42 212 0,-27-117 0,5 15-1365,-16-78-5461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3.760"/>
    </inkml:context>
    <inkml:brush xml:id="br0">
      <inkml:brushProperty name="width" value="0.05" units="cm"/>
      <inkml:brushProperty name="height" value="0.05" units="cm"/>
    </inkml:brush>
  </inkml:definitions>
  <inkml:trace contextRef="#ctx0" brushRef="#br0">14 54 24575,'-3'-6'0,"-3"-4"0,1-1 0,8 1 0,9 3 0,12 2 0,9 2 0,12 2 0,6 1 0,7 0 0,-8 0-8191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4.163"/>
    </inkml:context>
    <inkml:brush xml:id="br0">
      <inkml:brushProperty name="width" value="0.05" units="cm"/>
      <inkml:brushProperty name="height" value="0.05" units="cm"/>
    </inkml:brush>
  </inkml:definitions>
  <inkml:trace contextRef="#ctx0" brushRef="#br0">85 79 24575,'-27'-33'0,"23"26"0,0 1 0,-1 0 0,0 0 0,0 1 0,-8-6 0,13 10 0,0 1 0,-1-1 0,1 1 0,0 0 0,-1-1 0,1 1 0,-1 0 0,1 0 0,-1-1 0,1 1 0,-1 0 0,1 0 0,-1 0 0,1-1 0,-1 1 0,1 0 0,-1 0 0,1 0 0,-1 0 0,1 0 0,-1 0 0,1 0 0,-1 0 0,1 0 0,-1 1 0,1-1 0,-1 0 0,1 0 0,-1 0 0,1 0 0,-1 1 0,1-1 0,0 0 0,-1 1 0,1-1 0,-1 0 0,1 1 0,0-1 0,-1 0 0,1 1 0,0-1 0,-1 1 0,1-1 0,0 1 0,0-1 0,-1 0 0,1 1 0,0-1 0,0 1 0,0-1 0,0 1 0,0-1 0,-1 1 0,1-1 0,0 1 0,0 0 0,0-1 0,1 1 0,-2 37 0,1-36 0,32 286 0,-5-69 0,-16-112-1365,-6-67-5461</inkml:trace>
  <inkml:trace contextRef="#ctx0" brushRef="#br0" timeOffset="1">392 79 24575,'1'-1'0,"0"-1"0,0 1 0,0 0 0,0 0 0,-1-1 0,1 1 0,-1 0 0,1-1 0,-1 1 0,1-1 0,-1 1 0,0 0 0,1-1 0,-1 1 0,0-1 0,0 1 0,0-1 0,0 1 0,0-1 0,-1-1 0,1 3 0,0-1 0,0 1 0,-1-1 0,1 1 0,0-1 0,0 1 0,0 0 0,-1-1 0,1 1 0,0-1 0,-1 1 0,1 0 0,0-1 0,-1 1 0,1 0 0,0 0 0,-1-1 0,1 1 0,0 0 0,-1 0 0,1-1 0,-1 1 0,1 0 0,-1 0 0,0 0 0,0 0 0,0 0 0,0 0 0,0 0 0,0 0 0,0 1 0,1-1 0,-1 0 0,0 1 0,0-1 0,0 0 0,0 1 0,1-1 0,-1 1 0,0 0 0,0-1 0,0 2 0,-3 2 0,0 0 0,0 0 0,1 1 0,0 0 0,0-1 0,0 1 0,0 0 0,1 1 0,0-1 0,0 0 0,0 1 0,-1 6 0,-1 10 0,-3 38 0,6-55 0,-1 61-341,3 0 0,3 0-1,18 100 1,-13-117-6485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4.587"/>
    </inkml:context>
    <inkml:brush xml:id="br0">
      <inkml:brushProperty name="width" value="0.05" units="cm"/>
      <inkml:brushProperty name="height" value="0.05" units="cm"/>
    </inkml:brush>
  </inkml:definitions>
  <inkml:trace contextRef="#ctx0" brushRef="#br0">22 56 24575,'-6'-3'0,"-9"-5"0,14 5 0,11 1 0,167 11 0,-87-2 0,-81-6 0,310 14 0,0-21 0,-300 5 0,-3 0 0,-1 0 0,1-1 0,-1 0 0,0-1 0,25-9 0,-39 11 0,1 1 0,-1 0 0,0-1 0,0 1 0,0-1 0,0 0 0,0 1 0,0-1 0,0 0 0,0 1 0,0-1 0,0 0 0,-1 0 0,1 0 0,0 0 0,0 0 0,0-2 0,-1 3 0,0-1 0,0 1 0,0-1 0,0 1 0,0-1 0,0 1 0,0-1 0,-1 1 0,1-1 0,0 1 0,0-1 0,0 1 0,-1-1 0,1 1 0,0-1 0,-1 1 0,1-1 0,0 1 0,-1 0 0,1-1 0,-1 1 0,1 0 0,-1-1 0,1 1 0,-1 0 0,0-1 0,-3-1 0,-1 0 0,1 0 0,-1 1 0,1-1 0,-1 1 0,-8-1 0,-13 0 0,0 0 0,0 2 0,0 1 0,0 1 0,0 1 0,1 1 0,-43 13 0,58-14 0,-1 1 0,1 1 0,0-1 0,0 2 0,1-1 0,-1 1 0,1 1 0,1 0 0,-1 0 0,1 0 0,0 1 0,1 1 0,0-1 0,0 1 0,1 0 0,0 1 0,0-1 0,1 1 0,1 0 0,-6 15 0,8-17 0,0-1 0,0 0 0,1 0 0,0 1 0,0-1 0,1 1 0,0-1 0,0 1 0,1-1 0,0 0 0,0 1 0,0-1 0,1 0 0,5 13 0,-4-15 0,0 1 0,1 0 0,-1-1 0,1 0 0,1 1 0,-1-2 0,1 1 0,-1 0 0,1-1 0,1 0 0,-1 0 0,0-1 0,1 1 0,0-1 0,0 0 0,12 3 0,-9-3 0,0 0 0,0-1 0,0 0 0,0-1 0,0 0 0,0-1 0,1 1 0,-1-2 0,0 1 0,0-1 0,1-1 0,-1 0 0,0 0 0,-1-1 0,1 0 0,13-6 0,-12 3 0,1 0 0,-1-1 0,0 0 0,-1-1 0,1 0 0,-2 0 0,1-1 0,-1 0 0,0 0 0,-1-1 0,0 0 0,6-13 0,-3 3 0,-2 0 0,0 0 0,-1-1 0,-1 0 0,0 0 0,-2 0 0,-1-1 0,1-43 0,-4 91 0,2 149 0,1-154-227,0 1-1,1-1 1,2 0-1,0-1 1,15 36-1,-7-30-6598</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5.156"/>
    </inkml:context>
    <inkml:brush xml:id="br0">
      <inkml:brushProperty name="width" value="0.05" units="cm"/>
      <inkml:brushProperty name="height" value="0.05" units="cm"/>
    </inkml:brush>
  </inkml:definitions>
  <inkml:trace contextRef="#ctx0" brushRef="#br0">207 281 24575,'0'-12'0,"0"6"0,0 1 0,0-1 0,0 0 0,-1 1 0,0-1 0,-2-7 0,3 11 0,-1 1 0,0-1 0,0 0 0,0 1 0,0-1 0,0 1 0,-1-1 0,1 1 0,0-1 0,-1 1 0,1 0 0,-1 0 0,1 0 0,-1 0 0,1 0 0,-1 0 0,0 0 0,0 1 0,1-1 0,-1 0 0,0 1 0,0 0 0,-2-1 0,-1 0 0,0 0 0,0 1 0,-1-1 0,1 1 0,0 0 0,0 0 0,0 1 0,0 0 0,-1 0 0,1 0 0,0 0 0,0 1 0,1 0 0,-1 0 0,0 0 0,1 1 0,-1 0 0,1-1 0,0 1 0,0 1 0,0-1 0,0 1 0,0-1 0,1 1 0,0 0 0,0 1 0,0-1 0,0 0 0,0 1 0,-2 6 0,0 2 0,0 1 0,0-1 0,1 1 0,1 0 0,0 0 0,1 0 0,1 0 0,0 0 0,1 0 0,2 16 0,-1-21 0,0 1 0,1-1 0,0 0 0,0 0 0,1 0 0,0 0 0,1 0 0,0-1 0,0 1 0,1-1 0,9 12 0,-10-16 0,0 1 0,1-1 0,-1 0 0,1 0 0,0-1 0,0 1 0,0-1 0,1 0 0,-1 0 0,1-1 0,0 0 0,-1 0 0,1 0 0,0 0 0,0-1 0,0 0 0,0-1 0,11 1 0,-6-1 0,0-1 0,0 0 0,0-1 0,-1 0 0,1-1 0,-1 0 0,1-1 0,-1 0 0,18-9 0,-15 4 0,0 0 0,0 0 0,-1-1 0,0 0 0,-1-1 0,13-16 0,-8 6 0,0-1 0,-2 0 0,-1-1 0,-1 0 0,-1-1 0,-1 0 0,14-49 0,-19 50 0,0 0 0,-2 0 0,1-29 0,-4 43 0,0 1 0,0 0 0,-1 0 0,0-1 0,0 1 0,-1 0 0,0 0 0,-1 0 0,1 0 0,-2 1 0,1-1 0,-7-10 0,9 17 0,0 0 0,1 0 0,-1 0 0,0-1 0,0 1 0,0 1 0,0-1 0,0 0 0,0 0 0,0 0 0,-1 0 0,1 1 0,0-1 0,0 0 0,-1 1 0,1-1 0,0 1 0,0 0 0,-1-1 0,1 1 0,-1 0 0,1 0 0,0 0 0,-2 0 0,0 0 0,1 1 0,0 0 0,0 0 0,0 0 0,0 0 0,0 0 0,0 0 0,0 0 0,0 1 0,1-1 0,-1 1 0,0-1 0,-1 4 0,-3 2 0,0 1 0,1 0 0,0 1 0,0-1 0,-5 16 0,1 6 0,1 0 0,2 1 0,1 0 0,2 0 0,0 0 0,3 0 0,0 0 0,2 1 0,1-1 0,2-1 0,11 41 0,-14-62 0,1-1 0,0 1 0,0-1 0,1 0 0,7 11 0,-10-17 0,-1-1 0,1 0 0,0 1 0,0-1 0,0 0 0,0 0 0,1 0 0,-1 0 0,0 0 0,0 0 0,1 0 0,-1 0 0,1 0 0,-1 0 0,1-1 0,-1 1 0,1-1 0,-1 1 0,1-1 0,-1 0 0,1 1 0,-1-1 0,1 0 0,0 0 0,-1 0 0,1 0 0,-1-1 0,1 1 0,0 0 0,-1 0 0,1-1 0,-1 1 0,1-1 0,-1 0 0,1 1 0,-1-1 0,3-2 0,4-3 0,0-1 0,-1 0 0,0-1 0,0 0 0,0 0 0,8-15 0,5-4 0,-12 16 0,1 0 0,0 0 0,1 1 0,1 1 0,-1 0 0,1 0 0,24-13 0,-31 20 0,0 0 0,0 0 0,0 1 0,1-1 0,-1 1 0,1 0 0,-1 0 0,1 0 0,0 1 0,-1 0 0,1 0 0,-1 0 0,1 0 0,0 1 0,-1-1 0,1 1 0,-1 0 0,1 1 0,-1-1 0,0 1 0,1 0 0,-1 0 0,0 0 0,0 1 0,0-1 0,-1 1 0,6 5 0,-1-1 30,-1 1 0,1 1-1,-2 0 1,1 0 0,-1 0-1,0 1 1,-1 0 0,0 0 0,-1 0-1,4 12 1,2 14-455,9 61 1,-13-61-419,0-5-5983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6.772"/>
    </inkml:context>
    <inkml:brush xml:id="br0">
      <inkml:brushProperty name="width" value="0.05" units="cm"/>
      <inkml:brushProperty name="height" value="0.05" units="cm"/>
    </inkml:brush>
  </inkml:definitions>
  <inkml:trace contextRef="#ctx0" brushRef="#br0">70 71 24575,'-4'0'0,"-1"-1"0,1 0 0,0 0 0,0 0 0,0 0 0,0 0 0,0-1 0,0 1 0,1-1 0,-1 0 0,0-1 0,1 1 0,-1-1 0,1 1 0,0-1 0,-4-4 0,7 6 0,-1 1 0,1-1 0,0 0 0,0 1 0,0-1 0,0 1 0,0-1 0,0 0 0,0 1 0,0-1 0,0 1 0,0-1 0,0 0 0,0 1 0,0-1 0,0 1 0,0-1 0,1 0 0,-1 1 0,0-1 0,0 1 0,1-1 0,-1 1 0,0-1 0,1 1 0,-1-1 0,1 1 0,-1-1 0,0 1 0,1 0 0,-1-1 0,1 1 0,-1 0 0,1-1 0,0 1 0,-1 0 0,1-1 0,-1 1 0,1 0 0,-1 0 0,1 0 0,0 0 0,31-8 0,31 2 0,87 3 0,-86 3 0,1109 20-5825,-833-10 4512,398 12 802,631 12-320,-1177-32 2389,-138-2-2827</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3.141"/>
    </inkml:context>
    <inkml:brush xml:id="br0">
      <inkml:brushProperty name="width" value="0.05" units="cm"/>
      <inkml:brushProperty name="height" value="0.05" units="cm"/>
    </inkml:brush>
  </inkml:definitions>
  <inkml:trace contextRef="#ctx0" brushRef="#br0">0 0 24575,'3'0'0,"4"0"0,3 0 0,-2 0 0,-6 0 0,-6 0 0,-6 0 0,3 0 0,2 3 0,4 4 0,3 3 0,1 4 0,0 4 0,0 3 0,1 3 0,1 1 0,0 1 0,-2-3-8191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10.262"/>
    </inkml:context>
    <inkml:brush xml:id="br0">
      <inkml:brushProperty name="width" value="0.05" units="cm"/>
      <inkml:brushProperty name="height" value="0.05" units="cm"/>
      <inkml:brushProperty name="color" value="#E71224"/>
    </inkml:brush>
  </inkml:definitions>
  <inkml:trace contextRef="#ctx0" brushRef="#br0">1 131 24575,'0'-32'0,"0"22"0,0 22 0,5 90 0,38 199 0,-42-295 0,0-1 0,0 0 0,0 0 0,5 9 0,-6-14 0,0 0 0,0 0 0,0 0 0,0 1 0,0-1 0,0 0 0,0 0 0,0 0 0,0 0 0,0 0 0,0 0 0,0 0 0,0 0 0,0 0 0,0 1 0,0-1 0,0 0 0,0 0 0,0 0 0,1 0 0,-1 0 0,0 0 0,0 0 0,0 0 0,0 0 0,0 0 0,0 0 0,0 0 0,0 0 0,0 0 0,1 0 0,-1 0 0,0 1 0,0-1 0,0 0 0,0 0 0,0 0 0,0 0 0,0 0 0,1 0 0,-1-1 0,0 1 0,0 0 0,0 0 0,0 0 0,0 0 0,0 0 0,0 0 0,0 0 0,0 0 0,1 0 0,1-8 0,1-11 0,0-98 0,4-58 0,-4 152 0,0 0 0,2 1 0,1-1 0,0 1 0,14-31 0,-18 49 0,0 0 0,0-1 0,1 1 0,0 0 0,-1 0 0,2 0 0,-1 1 0,0-1 0,1 1 0,-1 0 0,8-6 0,-9 8 0,-1 1 0,1-1 0,-1 1 0,1-1 0,-1 1 0,1-1 0,-1 1 0,1 0 0,-1 0 0,1-1 0,-1 1 0,1 0 0,0 1 0,-1-1 0,1 0 0,1 1 0,-1 0 0,0 0 0,1 0 0,-1 0 0,0 0 0,0 0 0,0 1 0,0-1 0,-1 1 0,1 0 0,0-1 0,-1 1 0,1 0 0,1 3 0,2 3 18,0-1 0,-1 1 0,0 1 0,0-1 0,-1 1 0,0-1 0,-1 1 0,0 0 0,0 0 0,-1 0 0,0 0 0,0 1 0,-1-1 0,0 0 0,-1 0 0,0 0 0,-1 0 0,-4 17 0,4-19-79,-1-1 0,1 0 0,-1 0 0,0-1 0,0 1 0,-1-1 0,1 1 0,-1-1 0,0 0 0,-1 0 0,1-1 0,-1 1 0,0-1 0,0 0 0,-1 0 0,1-1 0,-1 0 0,1 0 1,-1 0-1,0 0 0,0-1 0,-1 0 0,1 0 0,0-1 0,-1 0 0,1 0 0,-7 0 0,-17-1-6765</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3.475"/>
    </inkml:context>
    <inkml:brush xml:id="br0">
      <inkml:brushProperty name="width" value="0.05" units="cm"/>
      <inkml:brushProperty name="height" value="0.05" units="cm"/>
    </inkml:brush>
  </inkml:definitions>
  <inkml:trace contextRef="#ctx0" brushRef="#br0">0 1 24575,'3'0'0,"1"3"0,-1 3 0,0 5 0,-1 2 0,-1 5 0,0 3 0,-1 0 0,0 0 0,0-1 0,0-1 0,0-1 0,0-3-8191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3.845"/>
    </inkml:context>
    <inkml:brush xml:id="br0">
      <inkml:brushProperty name="width" value="0.05" units="cm"/>
      <inkml:brushProperty name="height" value="0.05" units="cm"/>
    </inkml:brush>
  </inkml:definitions>
  <inkml:trace contextRef="#ctx0" brushRef="#br0">0 10 24575,'3'-3'0,"1"-4"0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4.189"/>
    </inkml:context>
    <inkml:brush xml:id="br0">
      <inkml:brushProperty name="width" value="0.05" units="cm"/>
      <inkml:brushProperty name="height" value="0.05" units="cm"/>
    </inkml:brush>
  </inkml:definitions>
  <inkml:trace contextRef="#ctx0" brushRef="#br0">208 145 24575,'-5'-5'0,"0"1"0,0-1 0,0 1 0,-1 0 0,1 0 0,-1 1 0,0-1 0,0 1 0,-1 1 0,1-1 0,-12-2 0,14 4 0,0 1 0,0 0 0,0-1 0,0 2 0,0-1 0,0 0 0,0 1 0,0 0 0,0 0 0,1 0 0,-1 0 0,0 1 0,1 0 0,-1-1 0,1 1 0,-1 0 0,1 1 0,0-1 0,0 1 0,0-1 0,-4 5 0,2-1 0,0 0 0,0 1 0,1-1 0,0 1 0,0 0 0,0 0 0,-3 10 0,6-15 0,0 0 0,1-1 0,-1 2 0,0-1 0,1 0 0,-1 0 0,1 0 0,0 0 0,0 0 0,0 0 0,0 0 0,0 1 0,0-1 0,0 0 0,1 0 0,-1 0 0,1 0 0,-1 0 0,1 0 0,0 0 0,0 0 0,0 0 0,0 0 0,0 0 0,1-1 0,-1 1 0,0 0 0,1-1 0,-1 1 0,1-1 0,2 2 0,-2-2 0,0 0 0,0-1 0,0 1 0,0-1 0,0 1 0,0-1 0,0 0 0,0 0 0,0 0 0,0 0 0,0 0 0,0 0 0,0-1 0,0 1 0,0-1 0,0 1 0,0-1 0,0 0 0,0 0 0,-1 0 0,1 0 0,0 0 0,0 0 0,-1 0 0,1-1 0,2-1 0,3-3 0,-1-1 0,0 1 0,0-1 0,9-13 0,-3-2 0,0 0 0,-1-1 0,-2-1 0,0 1 0,-2-2 0,7-33 0,-11 61 0,0 13 0,4 21 0,-1 6-341,2 0 0,2 0-1,18 47 1,-20-69-6485</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4.717"/>
    </inkml:context>
    <inkml:brush xml:id="br0">
      <inkml:brushProperty name="width" value="0.05" units="cm"/>
      <inkml:brushProperty name="height" value="0.05" units="cm"/>
    </inkml:brush>
  </inkml:definitions>
  <inkml:trace contextRef="#ctx0" brushRef="#br0">1 1 24575,'0'3'0,"0"4"0,0 3 0,0 6 0,0 6 0,0 6 0,0 3 0,0 5 0,0 2 0,0 1 0,0-4 0,0-4 0,0-5 0,0-7-8191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5.067"/>
    </inkml:context>
    <inkml:brush xml:id="br0">
      <inkml:brushProperty name="width" value="0.05" units="cm"/>
      <inkml:brushProperty name="height" value="0.05" units="cm"/>
    </inkml:brush>
  </inkml:definitions>
  <inkml:trace contextRef="#ctx0" brushRef="#br0">1 4 24575,'0'-3'0,"0"2"0,0 5 0,0 3 0,0 4 0,0 4 0,0 1 0,0 4 0,0 2 0,0-3-8191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8.597"/>
    </inkml:context>
    <inkml:brush xml:id="br0">
      <inkml:brushProperty name="width" value="0.05" units="cm"/>
      <inkml:brushProperty name="height" value="0.05" units="cm"/>
    </inkml:brush>
  </inkml:definitions>
  <inkml:trace contextRef="#ctx0" brushRef="#br0">1 0 24575,'2'0'0,"2"3"0,0 4 0,-1 4 0,-1 5 0,-1 3 0,-1 2 0,1 2 0,-1 4 0,0 2 0,-1 0 0,1-2 0,0-6-8191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9.144"/>
    </inkml:context>
    <inkml:brush xml:id="br0">
      <inkml:brushProperty name="width" value="0.05" units="cm"/>
      <inkml:brushProperty name="height" value="0.05" units="cm"/>
    </inkml:brush>
  </inkml:definitions>
  <inkml:trace contextRef="#ctx0" brushRef="#br0">2 1 24575,'0'0'0,"1"0"0,-1 0 0,1 1 0,-1-1 0,0 0 0,1 1 0,-1-1 0,1 0 0,-1 1 0,0-1 0,1 0 0,-1 1 0,0-1 0,1 1 0,-1-1 0,0 1 0,0-1 0,0 1 0,1-1 0,-1 1 0,0-1 0,0 1 0,0-1 0,0 1 0,0-1 0,0 1 0,0-1 0,0 1 0,0-1 0,0 1 0,0-1 0,0 1 0,0 0 0,-4 25 0,3-17 0,-2 214 122,4-131-1609,-1-70-5339</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9.562"/>
    </inkml:context>
    <inkml:brush xml:id="br0">
      <inkml:brushProperty name="width" value="0.05" units="cm"/>
      <inkml:brushProperty name="height" value="0.05" units="cm"/>
    </inkml:brush>
  </inkml:definitions>
  <inkml:trace contextRef="#ctx0" brushRef="#br0">3 7 24575,'0'-3'0,"-3"0"0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9.886"/>
    </inkml:context>
    <inkml:brush xml:id="br0">
      <inkml:brushProperty name="width" value="0.05" units="cm"/>
      <inkml:brushProperty name="height" value="0.05" units="cm"/>
    </inkml:brush>
  </inkml:definitions>
  <inkml:trace contextRef="#ctx0" brushRef="#br0">225 235 24575,'6'-37'0,"-4"31"0,0-1 0,-1 1 0,1-1 0,-2 0 0,1 0 0,-1-7 0,0 13 0,0-1 0,-1 1 0,1 0 0,0-1 0,-1 1 0,0 0 0,1 0 0,-1 0 0,1 0 0,-1-1 0,0 1 0,0 0 0,0 0 0,0 0 0,1 1 0,-1-1 0,0 0 0,-1 0 0,1 0 0,0 1 0,0-1 0,0 0 0,0 1 0,-1-1 0,1 1 0,0 0 0,0-1 0,-1 1 0,1 0 0,0 0 0,-1 0 0,1 0 0,0 0 0,0 0 0,-1 0 0,-1 0 0,-5 1 0,-1 1 0,1-1 0,-1 1 0,1 0 0,0 1 0,0 0 0,0 1 0,0-1 0,0 1 0,1 1 0,0 0 0,0 0 0,0 0 0,1 1 0,-1-1 0,1 2 0,-7 8 0,7-7 0,-1 1 0,1 0 0,0 0 0,1 0 0,0 1 0,1 0 0,0 0 0,0 0 0,1 0 0,0 0 0,1 1 0,0 0 0,0 16 0,2-25 0,0 1 0,0 0 0,0 0 0,0 0 0,0 0 0,1 0 0,0 0 0,0 0 0,0-1 0,0 1 0,0 0 0,0 0 0,0-1 0,1 1 0,0-1 0,-1 0 0,1 1 0,0-1 0,0 0 0,0 0 0,0 0 0,1 0 0,-1 0 0,1-1 0,-1 1 0,1-1 0,-1 1 0,1-1 0,0 0 0,5 1 0,-4-1 0,0-1 0,0 1 0,0-1 0,0-1 0,0 1 0,0 0 0,0-1 0,0 0 0,0 0 0,0 0 0,-1 0 0,1-1 0,0 1 0,-1-1 0,1 0 0,-1 0 0,1 0 0,-1-1 0,0 1 0,0-1 0,0 0 0,3-3 0,3-6 0,0 0 0,0-1 0,-1 0 0,-1-1 0,-1 1 0,0-1 0,0 0 0,4-20 0,1-15 0,6-58 0,-8 42 0,-3 41 0,-3 21 0,0 14 0,8 208 0,-5-112-1365,-6-90-5461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00.245"/>
    </inkml:context>
    <inkml:brush xml:id="br0">
      <inkml:brushProperty name="width" value="0.05" units="cm"/>
      <inkml:brushProperty name="height" value="0.05" units="cm"/>
    </inkml:brush>
  </inkml:definitions>
  <inkml:trace contextRef="#ctx0" brushRef="#br0">0 29 24575,'0'-6'0,"0"-5"0,0 3 0,3 5 0,1 6 0,-1 6 0,0 6 0,-1 5 0,-1 3 0,0 5 0,-1 0 0,0 1 0,0 2 0,0-3 0,0 2 0,0-4 0,0-1 0,0-6-8191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12.102"/>
    </inkml:context>
    <inkml:brush xml:id="br0">
      <inkml:brushProperty name="width" value="0.05" units="cm"/>
      <inkml:brushProperty name="height" value="0.05" units="cm"/>
      <inkml:brushProperty name="color" value="#E71224"/>
    </inkml:brush>
  </inkml:definitions>
  <inkml:trace contextRef="#ctx0" brushRef="#br0">35 1607 24575,'-12'3'0,"2"-2"0,10-1 0,-1-1 0,0 1 0,1-1 0,-1 1 0,1-1 0,-1 1 0,1-1 0,-1 0 0,1 1 0,0-1 0,-1 0 0,1 1 0,0-1 0,-1 0 0,1 0 0,0 1 0,0-1 0,0-1 0,-3-15 0,2 1 0,0-1 0,0 0 0,2 0 0,0 0 0,1 0 0,5-20 0,-1 1 0,-2 7 0,39-204 0,-35 203 0,1 0 0,2 1 0,1 0 0,1 1 0,28-44 0,-9 27 0,2 2 0,2 1 0,2 1 0,83-67 0,-26 36 0,128-74 0,-94 73 0,4 6 0,2 6 0,253-78 0,-285 113 0,1 4 0,0 5 0,1 4 0,1 5 0,0 4 0,143 14 0,-137 3 0,142 36 0,105 47 0,-263-66 0,173 79 0,-206-78 0,-2 4 0,-1 2 0,86 69 0,-97-63 0,-1 3 0,-2 1 0,-2 2 0,-2 2 0,-3 2 0,36 64 0,-49-72 0,28 45 0,82 189 0,-117-232 0,3-1 0,54 83 0,-62-106 0,-1 0 0,12 32 0,-24-54-97,0 1-1,-1-1 1,1 1-1,0-1 1,0 1-1,-1-1 1,1 0-1,0 1 1,1-1-1,-1 0 1,0 0-1,0 1 0,3 0 1,5 2-6729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00.597"/>
    </inkml:context>
    <inkml:brush xml:id="br0">
      <inkml:brushProperty name="width" value="0.05" units="cm"/>
      <inkml:brushProperty name="height" value="0.05" units="cm"/>
    </inkml:brush>
  </inkml:definitions>
  <inkml:trace contextRef="#ctx0" brushRef="#br0">0 0 24575,'3'0'0,"4"0"0,1 3 0,-2 4 0,-1 7 0,-2 3 0,-1 5 0,-3 2 0,-3 2 0,1-3-8191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01.493"/>
    </inkml:context>
    <inkml:brush xml:id="br0">
      <inkml:brushProperty name="width" value="0.05" units="cm"/>
      <inkml:brushProperty name="height" value="0.05" units="cm"/>
    </inkml:brush>
  </inkml:definitions>
  <inkml:trace contextRef="#ctx0" brushRef="#br0">5 11 24575,'-3'-3'0,"2"-1"0,7 0 0,5 4 0,7 2 0,9 3 0,5 2 0,7-2 0,2 0 0,3-2 0,-1 1 0,-4 1 0,-6-1 0,-6-2 0,-7-3 0,-8-1-8191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02.553"/>
    </inkml:context>
    <inkml:brush xml:id="br0">
      <inkml:brushProperty name="width" value="0.05" units="cm"/>
      <inkml:brushProperty name="height" value="0.05" units="cm"/>
    </inkml:brush>
  </inkml:definitions>
  <inkml:trace contextRef="#ctx0" brushRef="#br0">201 282 24575,'1'0'0,"-1"0"0,1 0 0,-1 0 0,0 0 0,1 0 0,-1 0 0,1 0 0,-1 0 0,0-1 0,1 1 0,-1 0 0,0 0 0,1 0 0,-1 0 0,1-1 0,-1 1 0,0 0 0,1 0 0,-1-1 0,0 1 0,0 0 0,1 0 0,-1-1 0,0 1 0,0 0 0,1-1 0,-1 1 0,0 0 0,0-1 0,0 1 0,1-1 0,-3-15 0,-13-11 0,14 25 0,-1 0 0,1 0 0,-1 0 0,0 0 0,0 0 0,0 0 0,0 1 0,0-1 0,-1 1 0,1-1 0,0 1 0,-1 0 0,1 0 0,-1 0 0,1 0 0,-1 0 0,1 1 0,-6-1 0,5 1 0,-1 1 0,1-1 0,-1 1 0,1 0 0,0 0 0,-1 1 0,1-1 0,0 1 0,0-1 0,0 1 0,0 0 0,0 0 0,-5 5 0,-2 3 0,0 0 0,0 1 0,1 0 0,0 1 0,1 0 0,0 0 0,1 1 0,1 0 0,0 0 0,-7 26 0,12-38 0,1 1 0,-1-1 0,1 1 0,0-1 0,0 1 0,-1 0 0,1-1 0,0 1 0,1-1 0,-1 1 0,0-1 0,0 1 0,1-1 0,-1 1 0,1-1 0,-1 1 0,1-1 0,-1 0 0,1 1 0,0-1 0,0 0 0,0 1 0,0-1 0,0 0 0,0 0 0,0 0 0,0 0 0,0 0 0,0 0 0,1 0 0,-1 0 0,0-1 0,1 1 0,-1 0 0,1-1 0,-1 1 0,1-1 0,-1 1 0,3-1 0,1 1 0,0 0 0,0-1 0,0 0 0,-1 0 0,1 0 0,0-1 0,0 1 0,0-1 0,-1 0 0,1-1 0,7-2 0,-6 1 0,0-1 0,0 1 0,-1-1 0,1 0 0,-1-1 0,0 1 0,0-1 0,8-10 0,-1-2 0,15-28 0,-13 20 0,-14 24 0,0 1 0,1-1 0,-1 1 0,0-1 0,0 1 0,0-1 0,1 1 0,-1-1 0,0 1 0,0 0 0,1-1 0,-1 1 0,1-1 0,-1 1 0,0 0 0,1 0 0,-1-1 0,1 1 0,-1 0 0,0-1 0,1 1 0,-1 0 0,1 0 0,-1 0 0,1 0 0,-1 0 0,1-1 0,-1 1 0,1 0 0,-1 0 0,2 0 0,-2 1 0,1 0 0,0-1 0,0 1 0,-1 0 0,1 0 0,-1-1 0,1 1 0,-1 0 0,1 0 0,-1 0 0,1 0 0,-1 0 0,0 0 0,1 1 0,6 42 0,-6-41 0,0 12 0,2 1 0,0-1 0,1 0 0,0 0 0,1 0 0,7 14 0,-9-24 0,-1-1 0,0 0 0,1 0 0,0 0 0,0-1 0,0 1 0,1-1 0,-1 1 0,1-1 0,5 4 0,-6-6 0,0 1 0,0-1 0,1 0 0,-1 0 0,0 0 0,0 0 0,1 0 0,-1-1 0,0 1 0,1-1 0,-1 0 0,1 0 0,-1 0 0,0-1 0,1 1 0,4-2 0,-2 0 0,1 0 0,0-1 0,-1 1 0,0-1 0,1-1 0,-1 1 0,-1-1 0,1 0 0,0 0 0,-1-1 0,6-5 0,-4 1 0,1 0 0,-1-1 0,0 0 0,-1 0 0,10-22 0,-6 6 0,-2 1 0,0-1 0,-2-1 0,6-53 0,-10 60 0,0-1 0,-2 1 0,0 0 0,-1 0 0,-1 0 0,-1 0 0,-8-29 0,4 37 0,6 12 0,1 0 0,0 0 0,0 0 0,0 0 0,0 0 0,-1 0 0,1 0 0,0 0 0,0 0 0,0 0 0,0 0 0,-1 0 0,1 0 0,0 0 0,0 0 0,0 0 0,-1 0 0,1 0 0,0 0 0,0 0 0,0 0 0,0 0 0,-1 0 0,1 0 0,0 0 0,0 1 0,0-1 0,0 0 0,0 0 0,0 0 0,-1 0 0,1 0 0,0 1 0,0-1 0,0 0 0,0 0 0,0 0 0,-1 3 0,0-1 0,0 1 0,0-1 0,1 1 0,-1-1 0,1 1 0,0-1 0,-1 4 0,3 32 0,11 76 0,-4-56 0,17 166 0,-25-216-273,0 1 0,1 0 0,0-1 0,3 11 0,3-3-6553</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02.912"/>
    </inkml:context>
    <inkml:brush xml:id="br0">
      <inkml:brushProperty name="width" value="0.05" units="cm"/>
      <inkml:brushProperty name="height" value="0.05" units="cm"/>
    </inkml:brush>
  </inkml:definitions>
  <inkml:trace contextRef="#ctx0" brushRef="#br0">1 14 24575,'0'-3'0,"0"-3"0,0 1 0,0 5 0,0 8 0,0 6 0,0 9 0,0 7 0,0 6 0,0 6 0,0 2 0,0 2 0,0-1 0,0-3 0,0-7-8191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03.254"/>
    </inkml:context>
    <inkml:brush xml:id="br0">
      <inkml:brushProperty name="width" value="0.05" units="cm"/>
      <inkml:brushProperty name="height" value="0.05" units="cm"/>
    </inkml:brush>
  </inkml:definitions>
  <inkml:trace contextRef="#ctx0" brushRef="#br0">20 109 24575,'-5'-5'0,"-9"-9"0,14 7 0,11 3 0,2 3 0,-1 1 0,1 0 0,0 1 0,12 3 0,14 0 0,86 6 0,128 3 0,-250-13 0,1 0 0,-1-1 0,0 1 0,1-1 0,-1 1 0,0-1 0,0 0 0,0 0 0,1 0 0,-1-1 0,0 1 0,0-1 0,0 1 0,3-4 0,-5 3 0,1 1 0,-1-1 0,0 0 0,0 1 0,0-1 0,0 0 0,0 0 0,0 0 0,-1 0 0,1 0 0,-1 0 0,1 0 0,-1-1 0,0 1 0,0 0 0,0 0 0,0 0 0,0 0 0,0 0 0,-1 0 0,1 0 0,-1 0 0,0-3 0,0 1 0,0 0 0,-1 0 0,1 0 0,-1 0 0,0 0 0,0 1 0,-2-5 0,3 8 0,1-1 0,-1 1 0,1-1 0,-1 0 0,1 1 0,-1-1 0,0 1 0,1-1 0,-1 1 0,0 0 0,1-1 0,-1 1 0,0 0 0,0-1 0,1 1 0,-1 0 0,0 0 0,0 0 0,1 0 0,-1 0 0,0 0 0,0 0 0,0 0 0,1 0 0,-1 0 0,0 0 0,0 0 0,1 0 0,-1 1 0,0-1 0,0 0 0,1 0 0,-1 1 0,0-1 0,1 1 0,-1-1 0,0 1 0,1-1 0,-1 1 0,1-1 0,-1 1 0,1-1 0,-1 1 0,1 0 0,-1 1 0,-14 16 0,1 0 0,1 2 0,1-1 0,1 2 0,1 0 0,0 0 0,-6 23 0,15-41 0,0 0 0,1 0 0,-1 0 0,1 0 0,-1 0 0,1 0 0,0 0 0,0 1 0,1 4 0,0-7 0,-1-1 0,0 1 0,0 0 0,1-1 0,-1 1 0,0 0 0,1-1 0,-1 1 0,1-1 0,-1 1 0,1 0 0,-1-1 0,1 1 0,-1-1 0,1 1 0,0-1 0,-1 0 0,1 1 0,0-1 0,-1 0 0,1 1 0,0-1 0,-1 0 0,1 0 0,0 1 0,0-1 0,-1 0 0,1 0 0,0 0 0,-1 0 0,1 0 0,0 0 0,0 0 0,-1 0 0,1-1 0,0 1 0,0 0 0,-1 0 0,1 0 0,0-1 0,-1 1 0,1 0 0,0-1 0,0 0 0,9-5 0,-1 1 0,0-1 0,0-1 0,-1 0 0,0 0 0,0-1 0,-1 0 0,8-10 0,18-17 0,-33 34 0,1 1 0,-1-1 0,0 1 0,1-1 0,-1 1 0,1-1 0,-1 1 0,1 0 0,0-1 0,-1 1 0,1 0 0,-1-1 0,1 1 0,0 0 0,-1 0 0,1 0 0,0-1 0,-1 1 0,1 0 0,0 0 0,-1 0 0,1 0 0,0 0 0,-1 0 0,1 0 0,0 0 0,-1 1 0,1-1 0,-1 0 0,1 0 0,0 0 0,-1 1 0,1-1 0,-1 0 0,1 1 0,0-1 0,-1 1 0,1-1 0,-1 0 0,1 1 0,-1-1 0,0 1 0,1-1 0,-1 1 0,1 0 0,-1-1 0,0 1 0,0-1 0,1 1 0,-1 0 0,0-1 0,0 1 0,0 0 0,1 0 0,2 9 0,-1-1 0,1 1 0,0 11 0,0-6 0,0 0-455,1 0 0,11 24 0,-5-20-6371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04.109"/>
    </inkml:context>
    <inkml:brush xml:id="br0">
      <inkml:brushProperty name="width" value="0.05" units="cm"/>
      <inkml:brushProperty name="height" value="0.05" units="cm"/>
    </inkml:brush>
  </inkml:definitions>
  <inkml:trace contextRef="#ctx0" brushRef="#br0">70 82 24575,'0'-5'0,"-1"-14"0,1 19 0,0 0 0,0 0 0,0-1 0,0 1 0,0 0 0,0 0 0,0 0 0,0-1 0,0 1 0,0 0 0,0 0 0,0 0 0,0-1 0,-1 1 0,1 0 0,0 0 0,0 0 0,0 0 0,0-1 0,0 1 0,-1 0 0,1 0 0,0 0 0,0 0 0,0 0 0,-1 0 0,1 0 0,0-1 0,0 1 0,0 0 0,-1 0 0,1 0 0,0 0 0,0 0 0,0 0 0,-1 0 0,1 0 0,0 0 0,0 0 0,0 0 0,-1 0 0,1 0 0,0 0 0,0 0 0,0 1 0,-1-1 0,1 0 0,0 0 0,0 0 0,0 0 0,-1 0 0,1 0 0,0 0 0,0 1 0,0-1 0,0 0 0,0 0 0,-1 0 0,1 0 0,0 1 0,0-1 0,0 0 0,0 0 0,0 0 0,0 1 0,0-1 0,0 0 0,0 1 0,-5 6 0,0 0 0,1 1 0,1 0 0,-1 0 0,1 0 0,1 0 0,-4 15 0,0 1 0,1-11 0,1 1 0,0 0 0,1 0 0,1 0 0,0 1 0,1-1 0,1 1 0,2 27 0,-2-40 0,0 0 0,1 0 0,-1-1 0,1 1 0,-1 0 0,1-1 0,-1 1 0,1-1 0,0 1 0,0-1 0,0 1 0,0-1 0,0 1 0,0-1 0,0 0 0,0 0 0,1 1 0,-1-1 0,0 0 0,1 0 0,-1 0 0,1 0 0,-1-1 0,1 1 0,0 0 0,-1-1 0,1 1 0,0-1 0,-1 1 0,1-1 0,0 0 0,-1 0 0,1 0 0,0 0 0,0 0 0,-1 0 0,1 0 0,0-1 0,-1 1 0,1 0 0,0-1 0,-1 0 0,1 1 0,2-2 0,4-2 0,1 0 0,-1-1 0,0 0 0,-1 0 0,1 0 0,-1-1 0,7-7 0,-2 0 0,-1 0 0,0-1 0,-1-1 0,-1 0 0,0 0 0,-1-1 0,0 0 0,-2 0 0,0 0 0,0-1 0,-2 0 0,0 0 0,-1-1 0,-1 1 0,0-1 0,-2-28 0,-3 211 0,2-143 0,0-14 0,1-1 0,-1 0 0,2 0 0,-1 0 0,1 0 0,3 14 0,-3-21 0,-1 1 0,0 0 0,1-1 0,-1 1 0,1-1 0,-1 1 0,1-1 0,-1 1 0,1-1 0,-1 1 0,1-1 0,-1 0 0,1 1 0,0-1 0,-1 0 0,1 1 0,0-1 0,-1 0 0,1 0 0,0 1 0,-1-1 0,1 0 0,0 0 0,0 0 0,-1 0 0,1 0 0,0 0 0,-1 0 0,1-1 0,0 1 0,0 0 0,-1 0 0,1 0 0,0-1 0,-1 1 0,1 0 0,-1-1 0,1 1 0,0-1 0,30-19 0,-24 15 0,3-2 0,-5 3 0,1 0 0,0 0 0,1 0 0,-1 1 0,11-4 0,-15 6 0,-1 1 0,1 0 0,-1-1 0,1 1 0,0 0 0,-1 0 0,1 0 0,-1 0 0,1 0 0,0 1 0,-1-1 0,1 0 0,-1 1 0,1-1 0,-1 1 0,1-1 0,-1 1 0,1 0 0,-1-1 0,0 1 0,1 0 0,-1 0 0,0 0 0,0 0 0,0 1 0,0-1 0,1 0 0,-2 0 0,1 1 0,2 2 0,2 6 35,-1 0 0,0 0 0,0 1 0,4 21 0,2 2-1575,-4-13-5286</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04.435"/>
    </inkml:context>
    <inkml:brush xml:id="br0">
      <inkml:brushProperty name="width" value="0.05" units="cm"/>
      <inkml:brushProperty name="height" value="0.05" units="cm"/>
    </inkml:brush>
  </inkml:definitions>
  <inkml:trace contextRef="#ctx0" brushRef="#br0">0 15 24575,'3'-3'0,"1"-4"0,0 2 0,-1 5 0,-1 6 0,2 4 0,1 6 0,-1 7 0,-2 5 0,3 6 0,0 3 0,0 4 0,-2 2 0,-1 1 0,-1-4 0,-1-3 0,1-7-8191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21.018"/>
    </inkml:context>
    <inkml:brush xml:id="br0">
      <inkml:brushProperty name="width" value="0.05" units="cm"/>
      <inkml:brushProperty name="height" value="0.05" units="cm"/>
    </inkml:brush>
  </inkml:definitions>
  <inkml:trace contextRef="#ctx0" brushRef="#br0">1 4 24575,'0'-3'0,"0"2"0,0 4 0,3 8 0,1 4 0,0 5 0,-1 6 0,-1 4 0,-1 2 0,0 3 0,-1-3 0,0-1 0,0 1 0,0-3 0,0-4 0,0-2 0,-1-6-8191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21.404"/>
    </inkml:context>
    <inkml:brush xml:id="br0">
      <inkml:brushProperty name="width" value="0.05" units="cm"/>
      <inkml:brushProperty name="height" value="0.05" units="cm"/>
    </inkml:brush>
  </inkml:definitions>
  <inkml:trace contextRef="#ctx0" brushRef="#br0">1 116 24575,'0'-5'0,"0"-1"0,1 1 0,-1-1 0,1 1 0,0-1 0,0 1 0,1 0 0,0-1 0,0 1 0,3-7 0,-2 9 0,-1-1 0,1 1 0,0-1 0,0 1 0,0 0 0,0 0 0,1 1 0,-1-1 0,1 1 0,0-1 0,0 1 0,0 0 0,7-2 0,-6 2 0,0 0 0,0 1 0,1 0 0,-1 0 0,0 0 0,1 1 0,-1 0 0,0 0 0,1 0 0,-1 0 0,0 1 0,1 0 0,-1 0 0,0 1 0,0-1 0,0 1 0,8 4 0,-10-5 0,0 2 0,1-1 0,-1 0 0,0 1 0,0-1 0,0 1 0,-1 0 0,1 0 0,-1 0 0,1 0 0,-1 1 0,0-1 0,0 1 0,0-1 0,-1 1 0,1 0 0,-1-1 0,0 1 0,0 0 0,-1 0 0,1 0 0,-1 0 0,1 0 0,-2 6 0,1-4 0,-1 0 0,-1 1 0,1-1 0,-1 0 0,0-1 0,-1 1 0,0 0 0,1-1 0,-2 1 0,1-1 0,0 0 0,-1 0 0,0 0 0,-9 8 0,-7 5 0,-1 0 0,-26 16 0,23-17 0,18-13 0,-2 1 0,0 1 0,1 0 0,0 1 0,-8 8 0,14-14 0,0-1 0,1 1 0,-1 0 0,0 0 0,1-1 0,-1 1 0,1 0 0,-1 0 0,1 0 0,-1 0 0,1 0 0,0-1 0,-1 1 0,1 0 0,0 0 0,0 0 0,0 0 0,0 0 0,-1 0 0,1 0 0,1 0 0,-1 0 0,0 0 0,0 0 0,0 0 0,0 0 0,1 0 0,-1 0 0,0 0 0,1 0 0,-1 0 0,1-1 0,-1 1 0,1 0 0,-1 0 0,1 0 0,0-1 0,-1 1 0,1 0 0,0-1 0,0 1 0,0-1 0,-1 1 0,1-1 0,0 1 0,0-1 0,0 1 0,0-1 0,0 0 0,0 1 0,0-1 0,1 0 0,18 5 0,-1-1 0,1-2 0,0 1 0,0-2 0,0-1 0,28-3 0,-3 2 0,175-2-1365,-195 2-5461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53.347"/>
    </inkml:context>
    <inkml:brush xml:id="br0">
      <inkml:brushProperty name="width" value="0.05" units="cm"/>
      <inkml:brushProperty name="height" value="0.05" units="cm"/>
    </inkml:brush>
  </inkml:definitions>
  <inkml:trace contextRef="#ctx0" brushRef="#br0">446 18 24575,'36'-14'0,"-30"13"0,-1 0 0,1 0 0,1 0 0,-1 1 0,0 0 0,10 1 0,-14 0 0,-1-1 0,1 1 0,0-1 0,-1 1 0,1 0 0,-1-1 0,1 1 0,-1 0 0,1 0 0,-1 0 0,0 0 0,1 0 0,-1 0 0,0 1 0,0-1 0,0 0 0,0 1 0,0-1 0,0 1 0,0-1 0,0 1 0,-1-1 0,1 1 0,-1-1 0,1 1 0,-1 0 0,1-1 0,-1 4 0,1 21 0,0-1 0,-2 1 0,-1-1 0,-1 1 0,-7 27 0,1-3 0,-64 305 0,-21-2 0,46-176 0,-56 192 0,-45 175 0,124-438 0,-23 206 0,48-306 0,-1 0 0,1 1 0,0-1 0,0 0 0,1 0 0,2 10 0,-3-15 0,1 1 0,0-1 0,-1 1 0,1-1 0,0 1 0,0-1 0,0 0 0,0 1 0,0-1 0,0 0 0,1 0 0,-1 0 0,0 0 0,0 0 0,1 0 0,-1 0 0,1 0 0,-1-1 0,1 1 0,-1 0 0,1-1 0,-1 1 0,1-1 0,0 0 0,-1 1 0,1-1 0,0 0 0,-1 0 0,3 0 0,14-2 0,-1 1 0,0-2 0,1-1 0,29-9 0,2-1 0,488-78-265,7 44-213,-61 6 259,-390 32-385,159-40 0,-204 36-5417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12.513"/>
    </inkml:context>
    <inkml:brush xml:id="br0">
      <inkml:brushProperty name="width" value="0.05" units="cm"/>
      <inkml:brushProperty name="height" value="0.05" units="cm"/>
      <inkml:brushProperty name="color" value="#E71224"/>
    </inkml:brush>
  </inkml:definitions>
  <inkml:trace contextRef="#ctx0" brushRef="#br0">46 8 24575,'-19'-4'0,"17"4"0,0-1 0,0 0 0,0 1 0,0-1 0,0 1 0,0 0 0,0 0 0,0 0 0,-3 0 0,5 0 0,-1 0 0,1 0 0,0 0 0,0 1 0,0-1 0,-1 0 0,1 0 0,0 0 0,0 0 0,0 1 0,-1-1 0,1 0 0,0 0 0,0 0 0,0 1 0,0-1 0,0 0 0,0 0 0,-1 1 0,1-1 0,0 0 0,0 0 0,0 1 0,0-1 0,0 0 0,0 0 0,0 1 0,0-1 0,0 0 0,0 1 0,6 16 0,3-3 0,0 0 0,1-1 0,0 0 0,1 0 0,0-1 0,1-1 0,1 0 0,0 0 0,0-2 0,1 1 0,0-2 0,25 12 0,-36-19 0,0 0 0,0 0 0,0 0 0,0 0 0,0-1 0,0 1 0,0-1 0,1 0 0,-1 0 0,0 0 0,0 0 0,0-1 0,1 1 0,4-2 0,-2 0 0,-1-1 0,0 1 0,0-1 0,0 0 0,-1 0 0,1 0 0,7-8 0,3-5 0,-1 0 0,0-1 0,16-29 0,-19 29 0,-2 2 0,-11 17 0,-18 24 0,-78 90-1365,80-98-5461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54.054"/>
    </inkml:context>
    <inkml:brush xml:id="br0">
      <inkml:brushProperty name="width" value="0.05" units="cm"/>
      <inkml:brushProperty name="height" value="0.05" units="cm"/>
    </inkml:brush>
  </inkml:definitions>
  <inkml:trace contextRef="#ctx0" brushRef="#br0">20 233 24575,'-1'0'0,"0"0"0,0-1 0,0 1 0,0 0 0,0-1 0,0 0 0,0 1 0,0-1 0,0 1 0,0-1 0,0 0 0,1 0 0,-1 0 0,0 1 0,1-1 0,-1 0 0,0 0 0,1 0 0,-1 0 0,1 0 0,-1 0 0,1 0 0,0 0 0,-1 0 0,1 0 0,0 0 0,0-1 0,0 1 0,0 0 0,0 0 0,0 0 0,0 0 0,0 0 0,0 0 0,0 0 0,1 0 0,0-2 0,0 1 0,1-1 0,-1 0 0,1 1 0,0-1 0,0 1 0,0 0 0,1 0 0,-1 0 0,0 0 0,1 0 0,0 0 0,4-2 0,13-6 0,0 2 0,1 0 0,0 2 0,27-6 0,94-9 0,-99 15 0,684-53-1242,8 45-671,-376 9 1556,389-3-593,-563-1 2532,-180 8-1339,-1 1 0,1 0 0,-1 0 0,0 0-1,1 1 1,3 1 0,-7-2-217,0 0-1,-1 0 1,1 1 0,-1-1-1,1 0 1,-1 1 0,1-1-1,-1 1 1,1-1 0,-1 1-1,1-1 1,-1 1 0,1-1-1,-1 1 1,0-1 0,1 1-1,-1-1 1,0 1 0,0-1-1,1 1 1,-1 0 0,0-1-1,0 1 1,0 0 0,0-1-1,0 1 1,0 0-1,0-1 1,0 1 0,0-1-1,0 1 1,0 0 0,0-1-1,0 1 1,-1 0 0,1-1-1,0 1 1,0-1 0,-1 1-1,1 0 1,0-1 0,-1 1-1,1-1 1,-1 1 0,0 0-1,-18 38-25,2 2 0,2 0 0,1 1 0,3 1 0,1 0 0,-4 45 0,-10 266 0,20 22 0,-2 68 0,2-219 0,-2 66 0,3-252 0,-1 0 0,-2-1 0,-21 73 0,25-107 0,0 1 0,0-1 0,0 0 0,-1 0 0,1 0 0,-1 0 0,0 0 0,0 0 0,0-1 0,-1 0 0,1 0 0,-1 1 0,0-2 0,0 1 0,0 0 0,0-1 0,0 0 0,0 0 0,-9 3 0,-6 0 0,0-1 0,0 0 0,-31 1 0,30-3 0,-140 12-682,-183-8-1,268-9-6143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54.679"/>
    </inkml:context>
    <inkml:brush xml:id="br0">
      <inkml:brushProperty name="width" value="0.05" units="cm"/>
      <inkml:brushProperty name="height" value="0.05" units="cm"/>
    </inkml:brush>
  </inkml:definitions>
  <inkml:trace contextRef="#ctx0" brushRef="#br0">1 4 24575,'0'-3'0,"0"2"0,0 4 0,0 4 0,0 8 0,0 3 0,0 4 0,0 8 0,0 4 0,0 3 0,0 0 0,0-1 0,0-2 0,3-5 0,1-4 0,2-4 0,1-5-8191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55.031"/>
    </inkml:context>
    <inkml:brush xml:id="br0">
      <inkml:brushProperty name="width" value="0.05" units="cm"/>
      <inkml:brushProperty name="height" value="0.05" units="cm"/>
    </inkml:brush>
  </inkml:definitions>
  <inkml:trace contextRef="#ctx0" brushRef="#br0">1 54 24575,'0'5'0,"0"0"0,0-1 0,0 1 0,1-1 0,-1 1 0,1-1 0,1 1 0,-1-1 0,1 1 0,-1-1 0,1 0 0,0 0 0,1 0 0,-1 0 0,1 0 0,-1 0 0,1-1 0,5 5 0,-4-4 0,0-1 0,0 0 0,0 0 0,1 0 0,-1 0 0,1 0 0,0-1 0,-1 0 0,9 2 0,-12-4 0,0 1 0,0-1 0,0 0 0,0 0 0,0 0 0,0 0 0,1 0 0,-1 0 0,0 0 0,0-1 0,0 1 0,0 0 0,0-1 0,0 1 0,0 0 0,1-1 0,-1 1 0,-1-1 0,2 0 0,0-1 0,-1 1 0,0 0 0,0-1 0,0 1 0,0-1 0,0 0 0,-1 1 0,1-1 0,0 0 0,-1 1 0,1-1 0,-1 0 0,0 1 0,0-1 0,1 0 0,-1-2 0,-1-3-62,0 0 0,0 0 0,-1 1 0,0-1 0,0 1 0,0-1 0,-1 1 0,0-1 0,0 1 0,0 0 0,-1 1 0,0-1-1,0 1 1,-1-1 0,0 1 0,0 0 0,0 1 0,0-1 0,0 1 0,-1 0 0,-10-5 0,3 5-6764</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55.507"/>
    </inkml:context>
    <inkml:brush xml:id="br0">
      <inkml:brushProperty name="width" value="0.05" units="cm"/>
      <inkml:brushProperty name="height" value="0.05" units="cm"/>
    </inkml:brush>
  </inkml:definitions>
  <inkml:trace contextRef="#ctx0" brushRef="#br0">65 15 24575,'-3'-3'0,"-1"-4"0,1 3 0,0 4 0,1 5 0,1 8 0,0 4 0,1 6 0,0 4 0,-3 3 0,-1 3 0,0 1 0,-1-2 0,-1-1 0,-2-2 0,0-4 0,2-3 0,2-5-8191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55.869"/>
    </inkml:context>
    <inkml:brush xml:id="br0">
      <inkml:brushProperty name="width" value="0.05" units="cm"/>
      <inkml:brushProperty name="height" value="0.05" units="cm"/>
    </inkml:brush>
  </inkml:definitions>
  <inkml:trace contextRef="#ctx0" brushRef="#br0">47 153 24575,'-7'-45'0,"5"38"0,1 1 0,0-1 0,0 0 0,0 0 0,1 1 0,0-10 0,0 14 0,1-1 0,0 1 0,-1 0 0,1-1 0,0 1 0,0 0 0,0 0 0,1 0 0,-1 0 0,0 0 0,1 0 0,-1 0 0,1 0 0,0 1 0,-1-1 0,1 1 0,0-1 0,0 1 0,0 0 0,0-1 0,0 1 0,4-1 0,0 0 0,0 0 0,-1 1 0,1 0 0,0 0 0,0 0 0,0 0 0,0 1 0,0 0 0,0 1 0,-1-1 0,1 1 0,0 0 0,0 0 0,0 1 0,-1 0 0,1 0 0,-1 0 0,1 1 0,-1 0 0,7 4 0,-5-3 0,-1 1 0,1 0 0,-1 0 0,0 1 0,0-1 0,-1 1 0,1 0 0,-1 1 0,0-1 0,-1 1 0,0 0 0,0 0 0,-1 1 0,4 10 0,-5-14 0,-1-1 0,-1 1 0,1 0 0,-1 0 0,1 0 0,-1 0 0,0 0 0,-1 1 0,1-2 0,-1 1 0,0 0 0,0 0 0,0 0 0,0 0 0,-1 0 0,-1 3 0,0-2 0,-1 0 0,1 0 0,-1 0 0,0-1 0,0 0 0,0 0 0,-1 0 0,1 0 0,-11 6 0,2-3 0,0-1 0,-1 0 0,0 0 0,0-2 0,0 0 0,0 0 0,-28 2 0,30-5-341,1 0 0,-1-1-1,-13-2 1,2-2-6485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56.551"/>
    </inkml:context>
    <inkml:brush xml:id="br0">
      <inkml:brushProperty name="width" value="0.05" units="cm"/>
      <inkml:brushProperty name="height" value="0.05" units="cm"/>
    </inkml:brush>
  </inkml:definitions>
  <inkml:trace contextRef="#ctx0" brushRef="#br0">18 14 24575,'-2'-2'0,"-2"-5"0,0 2 0,1 5 0,1 9 0,0 8 0,2 6 0,-1 7 0,1 5 0,0 7 0,1 1 0,-1 2 0,0 0 0,0-3 0,0-5 0,0-6 0,0-9-8191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56.906"/>
    </inkml:context>
    <inkml:brush xml:id="br0">
      <inkml:brushProperty name="width" value="0.05" units="cm"/>
      <inkml:brushProperty name="height" value="0.05" units="cm"/>
    </inkml:brush>
  </inkml:definitions>
  <inkml:trace contextRef="#ctx0" brushRef="#br0">129 92 24575,'0'-1'0,"0"1"0,0-1 0,-1 0 0,1 0 0,0 1 0,-1-1 0,1 1 0,0-1 0,-1 0 0,1 1 0,-1-1 0,1 1 0,-1-1 0,1 0 0,-1 1 0,1 0 0,-1-1 0,1 1 0,-1-1 0,0 1 0,1 0 0,-1-1 0,0 1 0,1 0 0,-1 0 0,0-1 0,1 1 0,-1 0 0,0 0 0,0 0 0,1 0 0,-1 0 0,0 0 0,0 0 0,1 0 0,-1 0 0,0 0 0,0 1 0,-2-1 0,0 1 0,1-1 0,-1 0 0,0 1 0,1 0 0,-1 0 0,1 0 0,0 0 0,-5 2 0,5 0 0,0-1 0,0 1 0,0 0 0,0 0 0,1 0 0,-1 0 0,1 0 0,0 0 0,-1 0 0,1 0 0,1 1 0,-1-1 0,0 0 0,1 1 0,0-1 0,0 0 0,0 1 0,0-1 0,0 0 0,2 5 0,-2-4 0,1 0 0,0-1 0,-1 1 0,2-1 0,-1 1 0,0-1 0,1 0 0,-1 1 0,1-1 0,0 0 0,0 0 0,0 0 0,0 0 0,1-1 0,-1 1 0,1 0 0,0-1 0,5 4 0,-7-6 0,0 1 0,1 0 0,-1 0 0,0-1 0,1 1 0,-1-1 0,1 0 0,-1 1 0,1-1 0,-1 0 0,1 0 0,-1 0 0,1 0 0,-1 0 0,1 0 0,-1 0 0,1 0 0,-1-1 0,1 1 0,-1-1 0,1 1 0,-1-1 0,3-1 0,-2 0 0,0 1 0,0-1 0,-1 0 0,1 0 0,0-1 0,-1 1 0,1 0 0,-1 0 0,0-1 0,0 1 0,0-1 0,1-3 0,1-5 0,0-1 0,-1 1 0,-1-1 0,0 0 0,0-13 0,-1 20 0,-1 0 0,1 0 0,-1 0 0,0-1 0,0 1 0,0 0 0,-1 1 0,0-1 0,0 0 0,0 0 0,-1 1 0,1-1 0,-1 1 0,0 0 0,-6-6 0,6 7 0,0 1 0,0 0 0,0 0 0,0 0 0,0 0 0,0 0 0,-1 1 0,1-1 0,-1 1 0,1 0 0,-1 0 0,1 0 0,-1 1 0,0-1 0,1 1 0,-1 0 0,0 0 0,1 0 0,-1 0 0,0 1 0,1 0 0,-7 1 0,7-1-68,1 0 0,-1-1-1,1 1 1,-1 0 0,1 1 0,0-1-1,-1 0 1,1 0 0,0 1 0,0 0-1,0-1 1,0 1 0,0 0 0,1 0-1,-1 0 1,0 0 0,1 0-1,-1 0 1,0 3 0,-2 9-6758</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57.427"/>
    </inkml:context>
    <inkml:brush xml:id="br0">
      <inkml:brushProperty name="width" value="0.05" units="cm"/>
      <inkml:brushProperty name="height" value="0.05" units="cm"/>
    </inkml:brush>
  </inkml:definitions>
  <inkml:trace contextRef="#ctx0" brushRef="#br0">19 224 24575,'1'18'0,"2"1"0,8 34 0,-4-26 0,3 35 0,-7-35 0,6 28 0,-38-142 0,18 38 0,-8-70 0,17 100 0,1 0 0,1 0 0,0-1 0,2 1 0,0 0 0,10-34 0,-11 49 0,0 1 0,0 0 0,0-1 0,1 1 0,-1 0 0,1 0 0,0 0 0,-1 0 0,2 1 0,-1-1 0,0 0 0,0 1 0,1 0 0,-1-1 0,1 1 0,0 0 0,0 0 0,0 0 0,0 1 0,0-1 0,0 1 0,0 0 0,1 0 0,4-1 0,-3 1 0,0 1 0,0 0 0,0 0 0,0 0 0,0 1 0,1 0 0,-1 0 0,0 0 0,0 0 0,-1 1 0,1 0 0,0 0 0,-1 0 0,1 1 0,7 5 0,-9-6 0,0 0 0,-1 0 0,1 0 0,-1 0 0,1 1 0,-1-1 0,0 1 0,0 0 0,0 0 0,0-1 0,0 1 0,-1 0 0,1 1 0,-1-1 0,0 0 0,1 4 0,-2-4 0,1-1 0,-1 1 0,-1-1 0,1 0 0,0 1 0,-1-1 0,1 1 0,-1-1 0,1 0 0,-1 1 0,0-1 0,0 0 0,0 0 0,0 0 0,-1 0 0,1 0 0,-1 0 0,1 0 0,-1 0 0,0 0 0,1-1 0,-1 1 0,-3 1 0,-4 3-170,0 0-1,0-1 0,0 0 1,-1-1-1,0 0 0,0-1 1,-13 3-1,1-1-6655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59.361"/>
    </inkml:context>
    <inkml:brush xml:id="br0">
      <inkml:brushProperty name="width" value="0.05" units="cm"/>
      <inkml:brushProperty name="height" value="0.05" units="cm"/>
    </inkml:brush>
  </inkml:definitions>
  <inkml:trace contextRef="#ctx0" brushRef="#br0">0 15 24575,'0'-3'0,"0"-4"0,0 3 0,0 4 0,0 5 0,0 5 0,3 4 0,1 4 0,3 3 0,0 4 0,2 0 0,-1-1 0,-2-2 0,1-2 0,0-1 0,1-1 0,-1-4-8191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59.718"/>
    </inkml:context>
    <inkml:brush xml:id="br0">
      <inkml:brushProperty name="width" value="0.05" units="cm"/>
      <inkml:brushProperty name="height" value="0.05" units="cm"/>
    </inkml:brush>
  </inkml:definitions>
  <inkml:trace contextRef="#ctx0" brushRef="#br0">0 91 24575,'0'-2'0,"0"7"0,1 19 0,0-14 0,-1 0 0,2 0 0,0 0 0,2 10 0,-1-14 0,0 1 0,1-1 0,0 0 0,0 0 0,0 0 0,0 0 0,1-1 0,0 0 0,0 0 0,0 0 0,1-1 0,0 1 0,0-1 0,0-1 0,0 1 0,13 4 0,-15-6 0,0-1 0,-1 0 0,1 0 0,1 0 0,-1-1 0,0 0 0,0 1 0,0-1 0,0-1 0,0 1 0,0 0 0,0-1 0,0 0 0,0 0 0,0 0 0,0-1 0,0 1 0,-1-1 0,1 0 0,-1 0 0,1 0 0,-1-1 0,0 1 0,1-1 0,-1 0 0,-1 0 0,1 0 0,0 0 0,-1 0 0,4-6 0,-1 0 0,0 1 0,-1-1 0,0 0 0,0 0 0,-1 0 0,-1-1 0,1 1 0,-1-1 0,-1 1 0,0-1 0,0-12 0,-1 18 0,0 0 0,0 0 0,-1-1 0,1 1 0,-1 0 0,0 0 0,0 0 0,-1 0 0,1 0 0,-1 0 0,0 0 0,0 1 0,0-1 0,0 0 0,-1 1 0,1 0 0,-1-1 0,0 1 0,0 0 0,0 1 0,-1-1 0,1 0 0,0 1 0,-1 0 0,0 0 0,1 0 0,-9-3 0,7 4-68,-1-1 0,1 1-1,-1 0 1,1 0 0,-1 0 0,1 1-1,-1 0 1,1 0 0,-1 0 0,1 1-1,-1-1 1,1 1 0,-1 1 0,1-1-1,-1 1 1,1 0 0,0 0-1,0 1 1,-8 4 0,0 5-6758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15.795"/>
    </inkml:context>
    <inkml:brush xml:id="br0">
      <inkml:brushProperty name="width" value="0.05" units="cm"/>
      <inkml:brushProperty name="height" value="0.05" units="cm"/>
      <inkml:brushProperty name="color" value="#E71224"/>
    </inkml:brush>
  </inkml:definitions>
  <inkml:trace contextRef="#ctx0" brushRef="#br0">11751 0 24575,'1'85'0,"-3"94"0,0-156 0,-1-1 0,-2 0 0,0 0 0,-1 0 0,-1-1 0,-1 0 0,-15 27 0,-88 136 0,100-167 0,-32 45 0,-3-2 0,-106 106 0,60-82 0,-104 74 0,149-126 0,-1-1 0,-2-3 0,-79 33 0,-168 47 0,127-49 0,16-2 0,-103 37 0,-7-22 0,-168-18 31,-5-34-125,346-17 32,-1431 46-564,1365-43 626,-577 13 0,201-34 0,2-24 0,-701-102 0,8-53 0,1206 191-1,-1013-185 15,16-69-168,706 140 600,253 90-334,2-1-1,1-4 1,-67-51-1,110 75-306,0 0 0,0-1 0,1 0 0,0-1 0,0 0 0,-8-13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00.233"/>
    </inkml:context>
    <inkml:brush xml:id="br0">
      <inkml:brushProperty name="width" value="0.05" units="cm"/>
      <inkml:brushProperty name="height" value="0.05" units="cm"/>
    </inkml:brush>
  </inkml:definitions>
  <inkml:trace contextRef="#ctx0" brushRef="#br0">1 108 24575,'13'259'0,"-13"-241"0,0-14 0,0 0 0,0 0 0,0 0 0,1 1 0,-1-1 0,1 0 0,0 0 0,0 0 0,0 0 0,1 0 0,2 4 0,-4-8 0,0 0 0,0 0 0,1 0 0,-1 1 0,0-1 0,0 0 0,1-1 0,-1 1 0,0 0 0,0 0 0,1 0 0,-1 0 0,0 0 0,0 0 0,0 0 0,1 0 0,-1 0 0,0 0 0,0 0 0,0-1 0,1 1 0,-1 0 0,0 0 0,0 0 0,0 0 0,0-1 0,0 1 0,1 0 0,-1 0 0,0 0 0,0-1 0,0 1 0,0 0 0,0 0 0,0 0 0,0-1 0,0 1 0,0 0 0,0 0 0,0-1 0,0 1 0,0 0 0,0 0 0,0 0 0,0-1 0,0 1 0,0 0 0,0 0 0,0-1 0,2-14 0,1-48 0,-13-119 0,3 86 0,6 90 0,1 0 0,0 0 0,1 0 0,-1 1 0,1-1 0,0 0 0,2-6 0,-3 11 0,1 0 0,-1-1 0,1 1 0,-1 0 0,1 0 0,0 0 0,0 0 0,0 0 0,-1 0 0,1 0 0,0 0 0,0 0 0,0 0 0,0 0 0,1 0 0,-1 1 0,0-1 0,0 1 0,0-1 0,1 0 0,-1 1 0,0 0 0,0-1 0,1 1 0,-1 0 0,0 0 0,1 0 0,-1 0 0,0 0 0,1 0 0,-1 0 0,0 0 0,1 0 0,-1 1 0,0-1 0,1 0 0,0 2 0,9 2 0,0 1 0,-1 0 0,1 1 0,-1 0 0,-1 0 0,1 1 0,-1 1 0,-1 0 0,1 0 0,10 14 0,-17-20 23,0 0 0,-1 0 0,1 1-1,-1-1 1,0 0 0,0 1 0,0-1-1,0 1 1,0-1 0,0 1 0,-1-1-1,1 1 1,-1-1 0,0 4 0,0-5-84,0 1 0,0-1 0,-1 0 0,1 1 0,-1-1 0,1 0 0,-1 1 0,1-1 0,-1 0 0,0 0 0,1 0 0,-1 1 0,0-1 0,0 0 0,0 0 0,0 0 0,0 0 0,0 0 1,0-1-1,0 1 0,0 0 0,-1 0 0,1-1 0,0 1 0,0-1 0,-1 1 0,-1 0 0,-14 3-6765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04.592"/>
    </inkml:context>
    <inkml:brush xml:id="br0">
      <inkml:brushProperty name="width" value="0.05" units="cm"/>
      <inkml:brushProperty name="height" value="0.05" units="cm"/>
    </inkml:brush>
  </inkml:definitions>
  <inkml:trace contextRef="#ctx0" brushRef="#br0">0 222 24575,'29'-10'0,"-12"3"0,47-9 0,0 3 0,90-7 0,-118 16 0,945-64-621,-171 18 157,-785 48 464,-16 2 0,0 0 0,-1-1 0,1 0 0,-1-1 0,1 1 0,-1-2 0,1 1 0,13-7 0,-22 9 11,0 0-1,0 0 1,1 0 0,-1 0-1,0 0 1,0 0 0,0 0 0,0 0-1,0-1 1,1 1 0,-1 0-1,0 0 1,0 0 0,0 0 0,0 0-1,0 0 1,0 0 0,0 0 0,1 0-1,-1-1 1,0 1 0,0 0-1,0 0 1,0 0 0,0 0 0,0 0-1,0-1 1,0 1 0,0 0 0,0 0-1,0 0 1,0 0 0,0 0-1,0-1 1,0 1 0,0 0 0,0 0-1,0 0 1,0 0 0,0 0 0,0-1-1,0 1 1,0 0 0,0 0-1,0 0 1,0 0 0,0 0 0,0-1-1,0 1 1,-1 0 0,1 0-1,0 0 1,0 0 0,0 0 0,0 0-1,0 0 1,0 0 0,0-1 0,-1 1-1,-8-3-941,9 3 758,-16-2-6472</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05.066"/>
    </inkml:context>
    <inkml:brush xml:id="br0">
      <inkml:brushProperty name="width" value="0.05" units="cm"/>
      <inkml:brushProperty name="height" value="0.05" units="cm"/>
    </inkml:brush>
  </inkml:definitions>
  <inkml:trace contextRef="#ctx0" brushRef="#br0">0 200 24575,'0'-3'0,"0"0"0,0 0 0,0 0 0,1 0 0,-1 0 0,1 0 0,0 0 0,-1 0 0,1 0 0,1 0 0,-1 0 0,0 1 0,1-1 0,-1 0 0,1 1 0,0-1 0,0 1 0,0 0 0,0 0 0,0 0 0,0 0 0,1 0 0,-1 0 0,1 0 0,-1 1 0,1-1 0,0 1 0,5-2 0,12-5 0,0 1 0,0 1 0,37-5 0,69-3 0,-112 12 0,611-29-1188,4 28-720,-268 2 1453,-234 0 424,285-4-319,-5-21 96,-348 19-414,-19 1-2669</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05.562"/>
    </inkml:context>
    <inkml:brush xml:id="br0">
      <inkml:brushProperty name="width" value="0.05" units="cm"/>
      <inkml:brushProperty name="height" value="0.05" units="cm"/>
    </inkml:brush>
  </inkml:definitions>
  <inkml:trace contextRef="#ctx0" brushRef="#br0">0 38 24575,'1'-1'0,"0"0"0,-1 0 0,1 0 0,-1 0 0,1 0 0,0 0 0,0 0 0,0 0 0,0 0 0,0 0 0,0 0 0,0 0 0,0 1 0,0-1 0,0 0 0,0 1 0,0-1 0,0 1 0,1-1 0,0 0 0,28-8 0,-7 5 0,0 1 0,1 0 0,0 2 0,27 3 0,-5-2 0,540 23-1137,0 27-563,-330-27 1436,107 10 4,456 36-655,-558-57 819,-216-12-3723</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07.484"/>
    </inkml:context>
    <inkml:brush xml:id="br0">
      <inkml:brushProperty name="width" value="0.05" units="cm"/>
      <inkml:brushProperty name="height" value="0.05" units="cm"/>
    </inkml:brush>
  </inkml:definitions>
  <inkml:trace contextRef="#ctx0" brushRef="#br0">1 140 24575,'0'-6'0,"0"-1"0,1 1 0,0 0 0,1 0 0,-1 0 0,1 0 0,0 0 0,1 1 0,-1-1 0,1 1 0,0-1 0,0 1 0,1 0 0,0 0 0,0 0 0,0 1 0,0-1 0,1 1 0,0 0 0,-1 1 0,2-1 0,-1 1 0,0 0 0,1 0 0,-1 0 0,1 1 0,0 0 0,0 0 0,0 0 0,0 1 0,0 0 0,0 0 0,7 0 0,26 0 0,40 5 0,-78-4 0,0 0 0,0 0 0,0 1 0,1-1 0,-1 0 0,0 1 0,0-1 0,0 1 0,0-1 0,0 1 0,0 0 0,0-1 0,0 1 0,0 0 0,0 0 0,0 0 0,0 0 0,-1 0 0,1 0 0,0 0 0,-1 0 0,1 0 0,-1 0 0,1 0 0,-1 0 0,1 0 0,-1 0 0,0 1 0,1-1 0,-1 0 0,0 0 0,0 2 0,0 5 0,0 0 0,0 0 0,-1 0 0,-1 9 0,-1 3 0,2 12 0,1-1 0,4 36 0,-2-49 0,1-1 0,1 0 0,0 0 0,1 0 0,11 22 0,-115-63 0,79 21-227,-1 1-1,1 1 1,-1 0-1,0 2 1,-39 6-1,43-3-6598</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07.813"/>
    </inkml:context>
    <inkml:brush xml:id="br0">
      <inkml:brushProperty name="width" value="0.05" units="cm"/>
      <inkml:brushProperty name="height" value="0.05" units="cm"/>
    </inkml:brush>
  </inkml:definitions>
  <inkml:trace contextRef="#ctx0" brushRef="#br0">1 47 24575,'3'-2'0,"0"-5"0,1-4 0,2-2 0,0 3 0,-1 7 0,-2 6 0,0 9 0,-2 8 0,0 6 0,2 8 0,1 7 0,-1 4 0,3 1 0,-1 2 0,0-3 0,-2-8-8191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08.345"/>
    </inkml:context>
    <inkml:brush xml:id="br0">
      <inkml:brushProperty name="width" value="0.05" units="cm"/>
      <inkml:brushProperty name="height" value="0.05" units="cm"/>
    </inkml:brush>
  </inkml:definitions>
  <inkml:trace contextRef="#ctx0" brushRef="#br0">76 80 24575,'-29'-31'0,"28"30"0,-1-1 0,0-1 0,1 1 0,0 0 0,-1 0 0,1 0 0,0-1 0,0 1 0,0-1 0,1 1 0,-1-1 0,1 1 0,-1-4 0,1 5 0,0 0 0,0 0 0,1 1 0,-1-1 0,0 1 0,0-1 0,1 0 0,-1 1 0,1-1 0,-1 1 0,0-1 0,1 0 0,-1 1 0,1-1 0,-1 1 0,1 0 0,0-1 0,-1 1 0,1-1 0,-1 1 0,1 0 0,0 0 0,-1-1 0,1 1 0,0 0 0,-1 0 0,1 0 0,0 0 0,0-1 0,-1 1 0,1 0 0,0 0 0,-1 0 0,1 1 0,1-1 0,28 5 0,-29-5 0,42 10 0,-25-6 0,-1-1 0,-1 2 0,1 0 0,30 15 0,-45-19 0,0 1 0,0-1 0,0 1 0,0 0 0,0 0 0,-1 0 0,1 0 0,0 0 0,-1 0 0,0 0 0,1 1 0,0 3 0,11 34 0,-1-4 0,77 118 0,-54-97 0,-35-57 0,1 0 0,-1 0 0,0 1 0,0-1 0,0 0 0,0 0 0,1 0 0,-1 1 0,0-1 0,0 0 0,0 0 0,0 1 0,0-1 0,0 0 0,0 1 0,1-1 0,-1 0 0,0 0 0,0 1 0,0-1 0,0 0 0,0 0 0,0 1 0,0-1 0,-1 0 0,1 1 0,0-1 0,0 0 0,0 0 0,0 1 0,0-1 0,0 0 0,0 0 0,-1 1 0,1-1 0,0 0 0,0 1 0,-13-1 0,-27-13 0,28 8 0,-35-7-227,0 1-1,0 3 1,-1 2-1,1 1 1,-56 3-1,94 2-6598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08.664"/>
    </inkml:context>
    <inkml:brush xml:id="br0">
      <inkml:brushProperty name="width" value="0.05" units="cm"/>
      <inkml:brushProperty name="height" value="0.05" units="cm"/>
    </inkml:brush>
  </inkml:definitions>
  <inkml:trace contextRef="#ctx0" brushRef="#br0">11 67 24575,'-1'0'0,"1"-1"0,-1 0 0,0 0 0,0 0 0,0 0 0,1 0 0,-1 0 0,0 0 0,1 0 0,-1 0 0,1 0 0,-1 0 0,1 0 0,-1 0 0,1 0 0,0-1 0,0 1 0,-1 0 0,1 0 0,0 0 0,0-1 0,0 1 0,0 0 0,1 0 0,-1 0 0,0-1 0,0 1 0,1 0 0,-1 0 0,1 0 0,-1 0 0,1 0 0,-1 0 0,1 0 0,0 0 0,-1 0 0,1 0 0,0 0 0,0 0 0,0 0 0,0 0 0,0 1 0,0-1 0,0 0 0,0 1 0,1-1 0,3-2 0,0 0 0,1 1 0,-1-1 0,0 2 0,1-1 0,0 0 0,-1 1 0,8-1 0,-7 2 0,-1 0 0,0 0 0,1 0 0,-1 1 0,0 0 0,0 0 0,1 0 0,-1 1 0,0 0 0,0-1 0,-1 2 0,1-1 0,0 1 0,-1-1 0,8 7 0,-10-7 0,0 0 0,0 0 0,0 0 0,-1 0 0,1 0 0,-1 1 0,1-1 0,-1 0 0,0 1 0,0-1 0,0 1 0,0-1 0,-1 1 0,1-1 0,-1 1 0,1 0 0,-1-1 0,0 1 0,0 0 0,0-1 0,0 1 0,-1 0 0,1-1 0,-1 1 0,0-1 0,1 1 0,-1-1 0,0 1 0,-1-1 0,1 1 0,0-1 0,-4 4 0,-2 3 0,0 0 0,0 0 0,-1-1 0,-1-1 0,-11 10 0,-19 18 0,38-35 0,0 1 0,1-1 0,-1 1 0,1-1 0,-1 1 0,1-1 0,-1 1 0,1-1 0,-1 1 0,1-1 0,-1 1 0,1 0 0,0-1 0,0 1 0,-1 0 0,1-1 0,0 1 0,0 0 0,-1 0 0,1-1 0,0 1 0,0 0 0,0 0 0,0-1 0,0 1 0,0 0 0,0 0 0,1-1 0,-1 1 0,0 0 0,0-1 0,1 1 0,-1 0 0,0-1 0,0 1 0,1 0 0,-1-1 0,1 1 0,-1-1 0,1 1 0,-1 0 0,1-1 0,-1 1 0,1-1 0,-1 0 0,1 1 0,0-1 0,-1 1 0,1-1 0,0 0 0,-1 1 0,1-1 0,1 0 0,5 3 0,1-1 0,-1 0 0,1 0 0,9 0 0,-12-1 0,47 6-1365,3-1-5461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09.298"/>
    </inkml:context>
    <inkml:brush xml:id="br0">
      <inkml:brushProperty name="width" value="0.05" units="cm"/>
      <inkml:brushProperty name="height" value="0.05" units="cm"/>
    </inkml:brush>
  </inkml:definitions>
  <inkml:trace contextRef="#ctx0" brushRef="#br0">25 75 24575,'-3'-3'0,"0"0"0,1 0 0,0 0 0,-1 0 0,1 0 0,0-1 0,1 1 0,-1-1 0,-2-5 0,4 8 0,0 0 0,0 0 0,0 0 0,-1 0 0,1 0 0,0 0 0,0 0 0,1 0 0,-1 0 0,0 0 0,0 0 0,0 0 0,1 0 0,-1 0 0,0 0 0,1 0 0,-1 0 0,1 0 0,-1 0 0,1 1 0,0-1 0,-1 0 0,1 0 0,0 0 0,-1 1 0,1-1 0,0 1 0,0-1 0,0 0 0,0 1 0,-1-1 0,1 1 0,0 0 0,0-1 0,0 1 0,0 0 0,0-1 0,0 1 0,0 0 0,2 0 0,12-3 0,0 1 0,1 1 0,-1 1 0,1 0 0,17 2 0,78 16 0,-85-13 0,114 23 0,-138-28 0,0 1 0,0-1 0,0 0 0,0 1 0,0-1 0,0 1 0,0 0 0,-1 0 0,1-1 0,0 1 0,0 0 0,-1 0 0,1 1 0,-1-1 0,1 0 0,-1 1 0,1-1 0,-1 0 0,0 1 0,0 0 0,2 2 0,-2 0 0,-1 0 0,1-1 0,-1 1 0,0-1 0,0 1 0,0 0 0,-1-1 0,1 1 0,-1-1 0,-2 7 0,0 3 0,1 0 0,0-1 0,1 1 0,0 0 0,1 0 0,1 0 0,2 20 0,2-12 0,0 0 0,2 0 0,14 33 0,-20-53 0,-1 0 0,1 0 0,-1 0 0,1 0 0,-1 1 0,0-1 0,1 0 0,-1 0 0,0 0 0,0 0 0,0 1 0,0-1 0,0 0 0,0 0 0,0 2 0,-1-3 0,1 1 0,0-1 0,0 0 0,-1 1 0,1-1 0,0 0 0,-1 0 0,1 1 0,0-1 0,-1 0 0,1 0 0,0 1 0,-1-1 0,1 0 0,-1 0 0,1 0 0,0 0 0,-1 0 0,1 0 0,-1 1 0,1-1 0,0 0 0,-1 0 0,1 0 0,-1 0 0,1-1 0,-1 1 0,-6-1 0,1-1 0,-1 0 0,1 0 0,-8-5 0,-1 1 0,-4 0-227,0 1-1,0 1 1,0 1-1,0 1 1,-32 0-1,31 2-6598</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09.701"/>
    </inkml:context>
    <inkml:brush xml:id="br0">
      <inkml:brushProperty name="width" value="0.05" units="cm"/>
      <inkml:brushProperty name="height" value="0.05" units="cm"/>
    </inkml:brush>
  </inkml:definitions>
  <inkml:trace contextRef="#ctx0" brushRef="#br0">1 135 24575,'2'-3'0,"0"0"0,0 0 0,0 0 0,-1 0 0,1-1 0,-1 1 0,0 0 0,0-1 0,0 0 0,-1 1 0,1-1 0,-1 1 0,0-6 0,1 5 0,-1-1 0,0 1 0,1-1 0,0 1 0,0-1 0,1 1 0,-1 0 0,3-6 0,-1 6 0,-1 1 0,1 1 0,0-1 0,0 0 0,0 1 0,0-1 0,0 1 0,0 0 0,1 0 0,-1 0 0,1 0 0,-1 1 0,1 0 0,0-1 0,0 1 0,0 1 0,-1-1 0,1 0 0,0 1 0,0 0 0,0 0 0,0 0 0,0 0 0,0 1 0,0 0 0,0-1 0,-1 1 0,5 2 0,-3-2 0,0 1 0,0-1 0,0 1 0,-1 0 0,1 1 0,0-1 0,-1 1 0,0 0 0,1 0 0,-1 0 0,0 1 0,-1-1 0,1 1 0,-1 0 0,1 0 0,-1 0 0,0 0 0,-1 1 0,1-1 0,3 11 0,-6-13 0,1 0 0,-1 0 0,0 0 0,0 0 0,0 0 0,0 0 0,0 0 0,-1 1 0,1-1 0,-1 0 0,1 0 0,-1 0 0,0 0 0,0 0 0,0-1 0,0 1 0,0 0 0,0 0 0,0 0 0,-1-1 0,1 1 0,-1-1 0,1 1 0,-1-1 0,1 0 0,-4 2 0,-5 4 0,-1-1 0,1 0 0,-19 7 0,2-1 0,27-12 0,-1 0 0,0 0 0,1 1 0,-1-1 0,0 0 0,1 1 0,-1-1 0,0 0 0,1 1 0,-1-1 0,1 1 0,-1-1 0,1 1 0,-1-1 0,1 1 0,-1-1 0,1 1 0,-1 0 0,1-1 0,0 1 0,-1 0 0,1-1 0,0 1 0,0 0 0,0-1 0,-1 1 0,1 0 0,0 0 0,0-1 0,0 1 0,0 0 0,0 0 0,0-1 0,0 1 0,0 0 0,1 0 0,-1-1 0,0 1 0,0 0 0,1-1 0,-1 1 0,0 0 0,1-1 0,-1 1 0,1-1 0,-1 1 0,0 0 0,2 0 0,2 3 0,1 1 0,0-1 0,1 0 0,9 5 0,-4-2 0,-6-4 0,3 3 0,0-1 0,-1 1 0,0 0 0,10 11 0,-16-16 0,0-1 0,-1 1 0,1 0 0,0 0 0,-1 0 0,1 0 0,-1 0 0,1-1 0,-1 1 0,1 0 0,-1 0 0,1 0 0,-1 1 0,0-1 0,0 0 0,1 0 0,-1 0 0,0 0 0,0 0 0,0 0 0,0 0 0,-1 0 0,1 0 0,0 0 0,0 0 0,0 0 0,-1 0 0,1 0 0,-1 0 0,1 0 0,-1 0 0,1 0 0,-1 0 0,0 0 0,1 0 0,-1 0 0,0-1 0,1 1 0,-1 0 0,0 0 0,0-1 0,0 1 0,0-1 0,0 1 0,0-1 0,0 1 0,0-1 0,0 1 0,-2-1 0,-7 4-77,0-1 0,-1-1 0,1 0 0,-1 0 0,1-1 0,-19 0 0,17-1-749,-31 2-6000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16.426"/>
    </inkml:context>
    <inkml:brush xml:id="br0">
      <inkml:brushProperty name="width" value="0.05" units="cm"/>
      <inkml:brushProperty name="height" value="0.05" units="cm"/>
      <inkml:brushProperty name="color" value="#E71224"/>
    </inkml:brush>
  </inkml:definitions>
  <inkml:trace contextRef="#ctx0" brushRef="#br0">368 0 24575,'22'0'0,"-18"0"0,-14 0 0,-331 0 0,338 0 0,-1 0 0,1 0 0,-1 1 0,1-1 0,-1 1 0,1-1 0,-6 3 0,8-3 0,1 1 0,-1-1 0,0 1 0,1-1 0,-1 1 0,1-1 0,-1 1 0,0-1 0,1 1 0,0 0 0,-1-1 0,1 1 0,-1 0 0,1-1 0,0 1 0,-1 0 0,1-1 0,0 1 0,0 0 0,0 0 0,0-1 0,-1 1 0,1 0 0,0 0 0,0-1 0,0 1 0,1 0 0,-1 0 0,0-1 0,0 1 0,0 0 0,0 0 0,1-1 0,-1 1 0,0 0 0,1-1 0,-1 1 0,1 0 0,-1-1 0,0 1 0,2 0 0,40 71-660,69 85 0,-110-156 615,8 11-6781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15.279"/>
    </inkml:context>
    <inkml:brush xml:id="br0">
      <inkml:brushProperty name="width" value="0.05" units="cm"/>
      <inkml:brushProperty name="height" value="0.05" units="cm"/>
    </inkml:brush>
  </inkml:definitions>
  <inkml:trace contextRef="#ctx0" brushRef="#br0">1 11 24575,'0'-3'0,"3"-1"0,4 1 0,3 3 0,0 4 0,-1 8 0,-2 8 0,-3 5 0,-2 8 0,-1 7 0,-4 5 0,-1 4 0,-3 2 0,0-2 0,-2-3 0,0-4 0,3-9-8191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15.620"/>
    </inkml:context>
    <inkml:brush xml:id="br0">
      <inkml:brushProperty name="width" value="0.05" units="cm"/>
      <inkml:brushProperty name="height" value="0.05" units="cm"/>
    </inkml:brush>
  </inkml:definitions>
  <inkml:trace contextRef="#ctx0" brushRef="#br0">14 8 24575,'3'-3'0,"4"-1"0,1 3 0,-2 5 0,-1 7 0,-4 8 0,-3 3 0,-1 4 0,-2 3 0,-1 3 0,0 1 0,2-1 0,-1-4 0,0-4 0,0-2 0,2-6-8191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16.040"/>
    </inkml:context>
    <inkml:brush xml:id="br0">
      <inkml:brushProperty name="width" value="0.05" units="cm"/>
      <inkml:brushProperty name="height" value="0.05" units="cm"/>
    </inkml:brush>
  </inkml:definitions>
  <inkml:trace contextRef="#ctx0" brushRef="#br0">1 192 24575,'16'-30'0,"37"-50"0,-53 79 0,1 1 0,-1-1 0,0 1 0,0-1 0,1 1 0,-1-1 0,0 1 0,1 0 0,-1-1 0,0 1 0,1-1 0,-1 1 0,1 0 0,-1-1 0,0 1 0,1 0 0,-1 0 0,1-1 0,-1 1 0,1 0 0,-1 0 0,1 0 0,-1 0 0,1 0 0,0 0 0,-1 0 0,2 0 0,-2 0 0,1 1 0,-1-1 0,1 1 0,-1-1 0,0 1 0,1 0 0,-1-1 0,1 1 0,-1 0 0,0 0 0,0-1 0,0 1 0,1 0 0,-1-1 0,0 1 0,0 0 0,0 1 0,0 42 0,-1-36 0,-1 23 0,1-22 0,0 1 0,0-1 0,1 0 0,1 1 0,-1-1 0,1 1 0,1-1 0,4 18 0,-5-27 0,0 1 0,0-1 0,0 1 0,0-1 0,0 0 0,0 1 0,0-1 0,0 0 0,0 0 0,1 0 0,-1 0 0,0 0 0,0 0 0,0 0 0,0 0 0,0 0 0,0 0 0,0 0 0,0-1 0,0 1 0,1-1 0,8-1 0,6 3 0,-1 0 0,0 1 0,0 0 0,29 10 0,59 26 0,-30-10 0,-66-26 0,-2 1 0,0-2 0,1 1 0,-1 0 0,0-1 0,1 0 0,10 0 0,-15-1 0,-1 0 0,1 0 0,0 0 0,0 0 0,0-1 0,-1 1 0,1 0 0,0-1 0,0 1 0,-1 0 0,1-1 0,0 1 0,-1-1 0,1 1 0,-1-1 0,1 1 0,0-1 0,-1 1 0,1-1 0,-1 0 0,1 0 0,0-1 0,-1 0 0,1 0 0,-1 1 0,1-1 0,-1 0 0,0 0 0,0 0 0,0 0 0,0 0 0,0 0 0,0 0 0,-1-3 0,-3-17 0,1-1 0,1 0 0,2 1 0,0-1 0,1 0 0,1 1 0,1-1 0,1 1 0,13-41 0,-5 38 0,-10 20 0,0 0 0,1 1 0,-1-1 0,-1 0 0,1 0 0,0-6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16.391"/>
    </inkml:context>
    <inkml:brush xml:id="br0">
      <inkml:brushProperty name="width" value="0.05" units="cm"/>
      <inkml:brushProperty name="height" value="0.05" units="cm"/>
    </inkml:brush>
  </inkml:definitions>
  <inkml:trace contextRef="#ctx0" brushRef="#br0">1 2 24575,'0'0'0,"0"0"0,0 0 0,0 0 0,0 0 0,0 0 0,0 0 0,0 0 0,0 0 0,0 0 0,0 0 0,1 0 0,-1 0 0,0 0 0,0 0 0,0 0 0,0 0 0,0 0 0,0 0 0,0 0 0,0 0 0,0 0 0,0 0 0,0 0 0,0 0 0,0 0 0,0 0 0,1 0 0,-1 0 0,0 0 0,0 0 0,0 0 0,0 0 0,0 0 0,0 0 0,0 0 0,0 0 0,0 0 0,0 0 0,0 0 0,0 0 0,0 0 0,0 0 0,0 0 0,0 0 0,0 0 0,0-1 0,0 1 0,0 0 0,0 0 0,0 0 0,0 0 0,0 0 0,0 0 0,0 0 0,0 0 0,0 0 0,0 0 0,0 0 0,0 0 0,0 0 0,0 0 0,0-1 0,0 1 0,0 0 0,0 0 0,0 0 0,0 0 0,6 7 0,3 10 0,15 64 0,-16-51 0,1 1 0,2-2 0,1 1 0,23 42 0,-34-71 0,-1 0 0,1 0 0,-1 0 0,1 0 0,-1 0 0,1 0 0,0 0 0,-1 0 0,1 0 0,0-1 0,0 1 0,0 0 0,0 0 0,0-1 0,0 1 0,0 0 0,0-1 0,0 1 0,0-1 0,0 1 0,0-1 0,0 0 0,0 1 0,0-1 0,0 0 0,0 0 0,1 0 0,-1 0 0,0 0 0,0 0 0,0 0 0,0 0 0,1 0 0,-1-1 0,0 1 0,0 0 0,0-1 0,0 1 0,0-1 0,0 1 0,0-1 0,0 0 0,0 1 0,0-1 0,0 0 0,0 0 0,-1 1 0,2-3 0,5-5 0,-1 0 0,0 0 0,-1-1 0,8-14 0,-8 12 0,13-22 83,11-20-807,43-62 0,-56 95-6102</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16.716"/>
    </inkml:context>
    <inkml:brush xml:id="br0">
      <inkml:brushProperty name="width" value="0.05" units="cm"/>
      <inkml:brushProperty name="height" value="0.05" units="cm"/>
    </inkml:brush>
  </inkml:definitions>
  <inkml:trace contextRef="#ctx0" brushRef="#br0">0 87 24575,'38'-10'0,"35"-3"0,666-49-90,6 61-1648,-695 2 1508,-38-1-5903</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18.749"/>
    </inkml:context>
    <inkml:brush xml:id="br0">
      <inkml:brushProperty name="width" value="0.05" units="cm"/>
      <inkml:brushProperty name="height" value="0.05" units="cm"/>
    </inkml:brush>
  </inkml:definitions>
  <inkml:trace contextRef="#ctx0" brushRef="#br0">1479 135 24575,'-168'-61'0,"103"41"0,-1 4 0,0 3 0,-1 2 0,-1 4 0,-96 1 0,126 8 0,0 1 0,0 3 0,0 1 0,-56 18 0,67-16 0,1 2 0,0 1 0,0 1 0,1 1 0,1 1 0,-40 33 0,35-22 0,1 2 0,2 1 0,1 1 0,1 1 0,1 1 0,-21 42 0,18-23 0,1 0 0,4 2 0,-26 91 0,38-108 0,1 2 0,2-1 0,1 1 0,2 0 0,2 0 0,1 0 0,7 53 0,-3-69 0,0-1 0,1 0 0,2-1 0,0 1 0,1-1 0,0 0 0,2-1 0,1 0 0,0-1 0,1 0 0,1 0 0,1-2 0,0 1 0,25 20 0,-13-16-22,2-1-1,1-2 1,0-1-1,1-1 1,1-1 0,0-2-1,1-1 1,65 15-1,-21-13-102,0-2 0,145 1 0,-141-12 105,0-5-1,0-2 1,-1-5-1,-1-2 1,116-36-1,-148 33 24,0-2-1,-1-2 1,-1-2-1,44-30 0,-58 31-7,-1-1-1,-1 0 1,-1-3-1,-2 0 1,0-1-1,26-37 1,-35 40 4,-1-1 0,-1 0 1,-2-1-1,0 0 0,-1-1 1,-2-1-1,0 1 0,-2-1 1,-1-1-1,4-55 0,-9 60 1,-1 1 0,-1-1 0,0 1 0,-2 0 1,-1-1-1,-1 1 0,-1 1 0,0-1 0,-2 1 0,-1 0 0,0 1 0,-1 0 0,-2 0 0,-14-20 0,6 17 3,0 0-1,-2 1 1,0 1-1,-2 1 1,0 2 0,-1 0-1,-1 1 1,-40-18-1,-3 2-231,-2 4 0,-90-24 0,30 18 225,-1 6-1,-1 5 1,-1 6-1,-142 0 1,249 16-103,0 2 0,0 1 0,0 1 1,0 1-1,-41 11 0,32-1-6024</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19.399"/>
    </inkml:context>
    <inkml:brush xml:id="br0">
      <inkml:brushProperty name="width" value="0.05" units="cm"/>
      <inkml:brushProperty name="height" value="0.05" units="cm"/>
    </inkml:brush>
  </inkml:definitions>
  <inkml:trace contextRef="#ctx0" brushRef="#br0">114 70 24575,'-6'-3'0,"-4"-1"0,-7-2 0,-4-1 0,0-2 0,0 1 0,7 1 0,11 3 0,12-2 0,13 1 0,15 1 0,12 1 0,10 1 0,9 1 0,1 1 0,2 0 0,-7 0 0,-13 0-8191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19.764"/>
    </inkml:context>
    <inkml:brush xml:id="br0">
      <inkml:brushProperty name="width" value="0.05" units="cm"/>
      <inkml:brushProperty name="height" value="0.05" units="cm"/>
    </inkml:brush>
  </inkml:definitions>
  <inkml:trace contextRef="#ctx0" brushRef="#br0">0 1 24575,'0'3'0,"0"3"0,3 5 0,4-1 0,9-1 0,11-2 0,9-3 0,14-2 0,9-1 0,6-1 0,4 0 0,-9-1-8191</inkml:trace>
  <inkml:trace contextRef="#ctx0" brushRef="#br0" timeOffset="1">34 256 24575,'-3'0'0,"2"0"0,4 0 0,11 0 0,8 0 0,12 0 0,9-3 0,9-1 0,7 1 0,-7 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20.111"/>
    </inkml:context>
    <inkml:brush xml:id="br0">
      <inkml:brushProperty name="width" value="0.05" units="cm"/>
      <inkml:brushProperty name="height" value="0.05" units="cm"/>
    </inkml:brush>
  </inkml:definitions>
  <inkml:trace contextRef="#ctx0" brushRef="#br0">45 1 24575,'-5'3'0,"-9"1"0,-1 2 0,5 1 0,10-1 0,13-2 0,16-1 0,18-2 0,16 0 0,13-4 0,15-1 0,-8 1-8191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20.619"/>
    </inkml:context>
    <inkml:brush xml:id="br0">
      <inkml:brushProperty name="width" value="0.05" units="cm"/>
      <inkml:brushProperty name="height" value="0.05" units="cm"/>
    </inkml:brush>
  </inkml:definitions>
  <inkml:trace contextRef="#ctx0" brushRef="#br0">1358 59 24575,'-54'-10'0,"1"2"0,-1 3 0,-1 3 0,1 1 0,0 3 0,0 3 0,0 1 0,0 3 0,-62 20 0,71-15 0,1 1 0,1 3 0,1 2 0,0 1 0,2 3 0,0 1 0,2 1 0,1 3 0,1 1 0,-62 68 0,69-64 0,1 2 0,2 1 0,2 1 0,2 1 0,1 1 0,2 0 0,1 2 0,3 0 0,1 1 0,-10 58 0,20-70 0,0 0 0,2-1 0,1 1 0,2 0 0,1 0 0,10 54 0,-6-60 0,1 0 0,2 0 0,0-1 0,1 0 0,2-1 0,0 0 0,1-1 0,29 36 0,-21-33-20,2-1-1,0-1 0,2-1 0,0-1 1,49 31-1,-37-31-48,1-1 1,1-2 0,80 26-1,-55-27 3,1-3 0,1-3-1,0-3 1,0-2 0,113-6-1,-109-4 67,-1-4 0,0-2 0,0-3 0,-1-4 0,-1-2 0,-1-3 0,-1-3 0,97-52 0,-122 53 0,-1-1 0,-2-2 0,-1-1 0,-1-2 0,59-64 0,-71 65 0,0-1 0,-2-1 0,-1 0 0,-2-2 0,-1 0 0,-2-1 0,22-68 0,-29 71 0,-1 0 0,-2-1 0,0 0 0,-3 1 0,0-1 0,-2 0 0,-2 0 0,-1 0 0,-7-36 0,3 40 0,0 1 0,-2 0 0,-1 0 0,-1 1 0,-1 0 0,-1 1 0,-2 1 0,0 0 0,-2 1 0,-29-33 0,15 26 0,-1 2 0,-1 1 0,-1 1 0,-2 2 0,0 1 0,-2 2 0,0 2 0,-1 1 0,-58-17 0,28 15 0,-1 3 0,-1 2 0,0 4 0,-128-4 0,137 16-411,1 1 1,-85 16-1,47 3-5752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17.063"/>
    </inkml:context>
    <inkml:brush xml:id="br0">
      <inkml:brushProperty name="width" value="0.05" units="cm"/>
      <inkml:brushProperty name="height" value="0.05" units="cm"/>
      <inkml:brushProperty name="color" value="#E71224"/>
    </inkml:brush>
  </inkml:definitions>
  <inkml:trace contextRef="#ctx0" brushRef="#br0">45 0 24575,'-43'1'0,"41"1"0,8 1 0,9 2 0,28 0 0,0-2 0,57-3 0,-39-1 0,157 3 0,306-5 0,-487 0-1365,-11 0-5461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21.681"/>
    </inkml:context>
    <inkml:brush xml:id="br0">
      <inkml:brushProperty name="width" value="0.05" units="cm"/>
      <inkml:brushProperty name="height" value="0.05" units="cm"/>
    </inkml:brush>
  </inkml:definitions>
  <inkml:trace contextRef="#ctx0" brushRef="#br0">4752 936 24575,'27'-17'0,"-11"11"0,-140 118 0,-152 104 0,193-163-173,-1-4-1,-3-4 0,-2-3 0,-1-5 1,-170 47-1,57-36-579,-345 36 0,191-55 599,-638-29-1,424-59 217,434 34-321,1-5 0,-144-52 1,235 66 219,0-2 0,1-2 1,0-2-1,-57-39 1,85 50 125,1-1 0,0 0 1,1-1-1,0-1 1,1 0-1,1-1 0,0 0 1,1-1-1,0-1 0,2 1 1,0-2-1,1 1 0,-12-36 1,15 26 58,0 0 1,1-1-1,2 1 1,1-1-1,1 1 1,2-1-1,0 1 1,2-1-1,12-44 1,11-18 390,54-125-1,-75 201-533,35-81-3,35-93 0,-63 151 0,-2 0 0,-2-1 0,6-45 0,-15 63 0,-6 28 0,-6 29 0,1 19 314,9-38-874,-1 0 1,-9 26-1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22.119"/>
    </inkml:context>
    <inkml:brush xml:id="br0">
      <inkml:brushProperty name="width" value="0.05" units="cm"/>
      <inkml:brushProperty name="height" value="0.05" units="cm"/>
    </inkml:brush>
  </inkml:definitions>
  <inkml:trace contextRef="#ctx0" brushRef="#br0">2 181 24575,'0'-1'0,"0"0"0,-1 1 0,1-1 0,0 0 0,0 1 0,0-1 0,0 0 0,0 1 0,0-1 0,0 1 0,0-1 0,0 0 0,0 1 0,0-1 0,0 0 0,1 1 0,-1-1 0,0 0 0,0 1 0,1-1 0,-1 1 0,0-1 0,1 1 0,-1-1 0,1 1 0,-1-1 0,1 1 0,-1-1 0,1 1 0,-1-1 0,1 1 0,0-1 0,23-20 0,-16 15 0,-1-1 0,0-1 0,-1 0 0,0 0 0,-1-1 0,7-11 0,-9 13 0,0 0 0,1 1 0,0-1 0,0 1 0,1 0 0,0 0 0,0 1 0,0-1 0,12-8 0,-16 14 0,0-1 0,0 1 0,-1-1 0,1 1 0,0 0 0,0-1 0,0 1 0,0 0 0,0 0 0,0 0 0,0 0 0,0-1 0,0 1 0,0 1 0,0-1 0,0 0 0,0 0 0,0 0 0,0 0 0,0 1 0,0-1 0,0 0 0,0 1 0,0-1 0,-1 1 0,1-1 0,0 1 0,0 0 0,0-1 0,-1 1 0,1 0 0,0-1 0,0 2 0,3 3 0,0 1 0,-1-1 0,0 0 0,3 9 0,-2-8 0,53 132-1365,-40-89-5461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22.750"/>
    </inkml:context>
    <inkml:brush xml:id="br0">
      <inkml:brushProperty name="width" value="0.05" units="cm"/>
      <inkml:brushProperty name="height" value="0.05" units="cm"/>
    </inkml:brush>
  </inkml:definitions>
  <inkml:trace contextRef="#ctx0" brushRef="#br0">13 663 24575,'-6'-121'0,"2"83"0,2-1 0,2 0 0,5-49 0,1 50 114,2-1 0,20-60 0,-23 85-270,1 0 1,0 1 0,0 0 0,2 0 0,-1 0 0,2 1 0,-1 0-1,2 1 1,0 0 0,13-12 0,-6 10-6671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23.091"/>
    </inkml:context>
    <inkml:brush xml:id="br0">
      <inkml:brushProperty name="width" value="0.05" units="cm"/>
      <inkml:brushProperty name="height" value="0.05" units="cm"/>
    </inkml:brush>
  </inkml:definitions>
  <inkml:trace contextRef="#ctx0" brushRef="#br0">1 268 24575,'75'-89'0,"-52"60"0,0 1 0,30-27 0,-45 47 0,1 1 0,0 0 0,0 1 0,0 0 0,1 1 0,0 0 0,0 0 0,0 1 0,0 0 0,1 1 0,13-3 0,-15 6 23,-1-1 0,1 1 0,0 1-1,-1-1 1,1 1 0,-1 1 0,1 0-1,-1 0 1,0 1 0,0 0 0,0 0-1,0 0 1,0 1 0,9 7 0,6 5-450,-1 0 0,0 2 1,20 21-1,-18-15-6399</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23.789"/>
    </inkml:context>
    <inkml:brush xml:id="br0">
      <inkml:brushProperty name="width" value="0.05" units="cm"/>
      <inkml:brushProperty name="height" value="0.05" units="cm"/>
    </inkml:brush>
  </inkml:definitions>
  <inkml:trace contextRef="#ctx0" brushRef="#br0">356 1935 24575,'0'-21'0,"-1"0"0,-5-31 0,4 42 0,0 0 0,-1 1 0,-1-1 0,1 1 0,-2 0 0,1 0 0,-9-12 0,-46-65 0,-58-92 0,99 146 0,1-1 0,2 0 0,-21-66 0,21 34 0,2-1 0,3 0 0,-2-97 0,19-200 0,1 138 0,6 2 0,-11 191 0,-2 22 0,0-1 0,1 1 0,0-1 0,1 1 0,6-19 0,-8 29-57,-1-1 0,0 1 1,0-1-1,1 1 0,-1-1 0,1 1 0,-1-1 0,0 1 0,1-1 0,-1 1 0,1-1 1,-1 1-1,1 0 0,-1-1 0,1 1 0,-1 0 0,1 0 0,0-1 0,-1 1 1,1 0-1,-1 0 0,1 0 0,1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24.209"/>
    </inkml:context>
    <inkml:brush xml:id="br0">
      <inkml:brushProperty name="width" value="0.05" units="cm"/>
      <inkml:brushProperty name="height" value="0.05" units="cm"/>
    </inkml:brush>
  </inkml:definitions>
  <inkml:trace contextRef="#ctx0" brushRef="#br0">0 284 24575,'0'-5'0,"1"0"0,0 0 0,0 0 0,0 0 0,0 0 0,1 0 0,0 0 0,0 0 0,0 1 0,1-1 0,-1 1 0,1 0 0,0 0 0,1 0 0,4-5 0,8-6 0,0 0 0,26-17 0,0-1 0,38-30 0,-70 55 0,1 1 0,0 1 0,0 0 0,1 1 0,23-8 0,-33 13 0,0-1 0,0 1 0,1 0 0,-1 0 0,0 0 0,0 0 0,1 0 0,-1 0 0,0 1 0,0-1 0,0 1 0,0-1 0,0 1 0,1 0 0,-1 0 0,0 0 0,-1 0 0,1 0 0,0 0 0,0 1 0,0-1 0,-1 1 0,1-1 0,-1 1 0,1 0 0,-1-1 0,0 1 0,1 0 0,0 3 0,4 7 0,0 0 0,-1 0 0,7 24 0,-6-17 0,11 28-1365,0-2-5461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36.641"/>
    </inkml:context>
    <inkml:brush xml:id="br0">
      <inkml:brushProperty name="width" value="0.05" units="cm"/>
      <inkml:brushProperty name="height" value="0.05" units="cm"/>
    </inkml:brush>
  </inkml:definitions>
  <inkml:trace contextRef="#ctx0" brushRef="#br0">169 25 24575,'-10'-18'0,"6"12"0,-2 21 0,-70 209 337,8-28-2039,64-180-5124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37.050"/>
    </inkml:context>
    <inkml:brush xml:id="br0">
      <inkml:brushProperty name="width" value="0.05" units="cm"/>
      <inkml:brushProperty name="height" value="0.05" units="cm"/>
    </inkml:brush>
  </inkml:definitions>
  <inkml:trace contextRef="#ctx0" brushRef="#br0">63 1 24575,'0'0'0,"0"1"0,0 0 0,1-1 0,-1 1 0,0 0 0,1-1 0,-1 1 0,0-1 0,1 1 0,-1 0 0,1-1 0,-1 1 0,1-1 0,-1 1 0,1-1 0,0 0 0,-1 1 0,1-1 0,-1 0 0,1 1 0,0-1 0,-1 0 0,1 0 0,0 1 0,-1-1 0,1 0 0,0 0 0,0 0 0,-1 0 0,1 0 0,0 0 0,-1 0 0,1 0 0,0 0 0,0 0 0,-1-1 0,1 1 0,0 0 0,-1 0 0,1-1 0,0 1 0,-1 0 0,1-1 0,-1 1 0,1-1 0,-1 1 0,1-1 0,0 1 0,-1-1 0,0 1 0,1-1 0,-1 1 0,1-1 0,-1 0 0,0 1 0,1-1 0,-1 1 0,0-1 0,1-1 0,-2 17 0,0-1 0,-1 1 0,-1-1 0,0 0 0,-7 19 0,-1 4 0,-5 23-682,-25 63-1,35-107-6143</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37.376"/>
    </inkml:context>
    <inkml:brush xml:id="br0">
      <inkml:brushProperty name="width" value="0.05" units="cm"/>
      <inkml:brushProperty name="height" value="0.05" units="cm"/>
    </inkml:brush>
  </inkml:definitions>
  <inkml:trace contextRef="#ctx0" brushRef="#br0">1 43 24575,'6'-8'0,"6"-3"0,-11 10 0,-1 1 0,1 0 0,-1 0 0,1 0 0,-1 0 0,1 0 0,0 0 0,-1 0 0,1 1 0,-1-1 0,1 0 0,0 0 0,-1 0 0,1 1 0,-1-1 0,1 0 0,-1 1 0,1-1 0,-1 0 0,1 1 0,-1-1 0,0 0 0,1 1 0,-1-1 0,1 1 0,-1-1 0,0 1 0,1 0 0,8 13 0,0 0 0,-1 1 0,-1 0 0,8 22 0,7 13 0,63 108 0,-83-156 0,-1-1 0,0 1 0,0 0 0,0-1 0,1 1 0,-1-1 0,1 0 0,-1 1 0,1-1 0,0 0 0,2 2 0,-3-3 0,0 0 0,0 0 0,-1 1 0,1-1 0,0 0 0,0 0 0,0 0 0,0 0 0,0 0 0,0 0 0,0 0 0,0 0 0,-1 0 0,1 0 0,0-1 0,0 1 0,0 0 0,1-1 0,1-1 0,0-1 0,0 1 0,-1 0 0,1-1 0,-1 0 0,0 1 0,0-1 0,0 0 0,0 0 0,0 0 0,-1 0 0,2-4 0,58-152 0,-37 91 0,-3-10 0,-21 77-31,0 1 0,1 0 0,-1-1 0,0 1 0,0 0 0,0-1 0,0 1 0,0 0 0,0-1 0,0 1 0,1 0 0,-1 0 0,0-1 0,0 1 0,0 0 0,1 0 0,-1-1 0,0 1 0,0 0 0,1 0 0,-1-1 0,0 1 0,0 0 0,1 0-1,-1 0 1,0 0 0,1 0 0,-1 0 0,0-1 0,1 1 0,-1 0 0,0 0 0,1 0 0,-1 0 0,0 0 0,1 0 0,-1 0 0,0 0 0,1 0 0,-1 0 0,0 1 0,1-1 0,-1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37.715"/>
    </inkml:context>
    <inkml:brush xml:id="br0">
      <inkml:brushProperty name="width" value="0.05" units="cm"/>
      <inkml:brushProperty name="height" value="0.05" units="cm"/>
    </inkml:brush>
  </inkml:definitions>
  <inkml:trace contextRef="#ctx0" brushRef="#br0">1 24 24575,'0'0'0,"0"0"0,0 0 0,0 0 0,0 0 0,0 0 0,0 0 0,0 0 0,0 0 0,0 0 0,0-1 0,0 1 0,0 0 0,0 0 0,0 0 0,0 0 0,0 0 0,0 0 0,0 0 0,0 0 0,0 0 0,0 0 0,0-1 0,0 1 0,0 0 0,0 0 0,0 0 0,0 0 0,0 0 0,1 0 0,-1 0 0,0 0 0,0 0 0,0 0 0,0 0 0,0 0 0,0 0 0,0 0 0,0 0 0,0 0 0,0 0 0,0 0 0,0 0 0,1 0 0,-1 0 0,0 0 0,0 0 0,0 0 0,0 0 0,0 0 0,0 0 0,0 0 0,0 0 0,0 0 0,0 0 0,1 0 0,-1 0 0,0 0 0,0 0 0,0 0 0,0 0 0,6 6 0,5 9 0,4 20 0,-2 0 0,11 47 0,-7-21 0,-11-38 0,-5-18 0,0 1 0,0-1 0,0 0 0,1 0 0,-1 0 0,2 0 0,-1 0 0,0-1 0,4 6 0,-6-10 0,0 0 0,1 0 0,-1 0 0,0 0 0,1 0 0,-1-1 0,0 1 0,1 0 0,-1 0 0,0 0 0,0 0 0,1 0 0,-1 0 0,0 0 0,1-1 0,-1 1 0,0 0 0,0 0 0,1 0 0,-1-1 0,0 1 0,0 0 0,0 0 0,1 0 0,-1-1 0,0 1 0,0 0 0,0-1 0,0 1 0,0 0 0,0 0 0,1-1 0,6-13 0,-6 13 0,50-95-682,75-106-1,-116 188-6143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15.307"/>
    </inkml:context>
    <inkml:brush xml:id="br0">
      <inkml:brushProperty name="width" value="0.05" units="cm"/>
      <inkml:brushProperty name="height" value="0.05" units="cm"/>
      <inkml:brushProperty name="color" value="#F6630D"/>
    </inkml:brush>
  </inkml:definitions>
  <inkml:trace contextRef="#ctx0" brushRef="#br0">15 1 24575,'-1'0'0,"0"0"0,0 0 0,1 1 0,-1-1 0,0 1 0,0-1 0,1 0 0,-1 1 0,0-1 0,1 1 0,-1 0 0,1-1 0,-1 1 0,1-1 0,-1 1 0,1 0 0,-1 0 0,1-1 0,0 1 0,-1 0 0,1 0 0,0-1 0,-1 1 0,1 0 0,0 0 0,0 0 0,0-1 0,0 1 0,0 1 0,0 24 0,1-24 0,0 1 0,1-2 0,-1 1 0,0 0 0,1 0 0,-1 0 0,1-1 0,0 1 0,-1-1 0,1 1 0,0-1 0,0 0 0,0 1 0,0-1 0,0 0 0,4 1 0,42 12 0,-34-10 0,321 63 0,5-27 0,-332-39 0,295 23 0,0-26 0,-295 1 17,1 1-171,0 0 1,1-1-1,-1-1 1,0 1-1,0-2 1,0 1-1,0-1 1,12-6-1,-7-1-6672</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38.068"/>
    </inkml:context>
    <inkml:brush xml:id="br0">
      <inkml:brushProperty name="width" value="0.05" units="cm"/>
      <inkml:brushProperty name="height" value="0.05" units="cm"/>
    </inkml:brush>
  </inkml:definitions>
  <inkml:trace contextRef="#ctx0" brushRef="#br0">1 6 24575,'0'3'0,"3"1"0,3-1 0,5 0 0,5 0 0,6-2 0,3 0 0,-1-1 0,2 0 0,-1-3 0,-2-1 0,-2 0 0,-4-2 0,-5 0-8191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38.426"/>
    </inkml:context>
    <inkml:brush xml:id="br0">
      <inkml:brushProperty name="width" value="0.05" units="cm"/>
      <inkml:brushProperty name="height" value="0.05" units="cm"/>
    </inkml:brush>
  </inkml:definitions>
  <inkml:trace contextRef="#ctx0" brushRef="#br0">26 3 24575,'6'-1'0,"-6"0"0,1 1 0,-1 0 0,0 0 0,0 0 0,1 0 0,-1 0 0,0 0 0,1 0 0,-1 0 0,0 0 0,0 0 0,1 0 0,-1 0 0,0 0 0,0 0 0,1 0 0,-1 0 0,0 0 0,0 0 0,1 1 0,-1-1 0,0 0 0,0 0 0,1 0 0,-1 0 0,0 0 0,0 1 0,0-1 0,1 0 0,-1 0 0,0 0 0,0 1 0,0-1 0,0 0 0,0 0 0,1 1 0,-1-1 0,0 0 0,0 0 0,0 1 0,0-1 0,0 0 0,0 0 0,0 1 0,0-1 0,0 0 0,0 0 0,0 1 0,0-1 0,0 0 0,0 1 0,0-1 0,0 0 0,-1 1 0,4 26 0,-1 1 0,-1 0 0,-4 30 0,2-34 0,-3 13 0,-2-1 0,-14 55 0,10-50 0,9-28 342,1-13-379,0 0 1,0 0 0,0 1-1,0-1 1,0 0 0,0 0-1,0 1 1,0-1 0,0 0-1,0 0 1,0 0 0,1 1 0,-1-1-1,0 0 1,0 0 0,0 0-1,0 0 1,0 1 0,1-1-1,-1 0 1,0 0 0,0 0-1,0 0 1,1 0 0,-1 0-1,0 1 1,0-1 0,0 0 0,1 0-1,-1 0 1,0 0 0,0 0-1,1 0 1,-1 0 0,0 0-1,0 0 1,1 0 0,-1 0-1,0 0 1,0 0 0,0 0-1,1 0 1,-1 0 0,0 0 0,0-1-1,1 1 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39.825"/>
    </inkml:context>
    <inkml:brush xml:id="br0">
      <inkml:brushProperty name="width" value="0.05" units="cm"/>
      <inkml:brushProperty name="height" value="0.05" units="cm"/>
    </inkml:brush>
  </inkml:definitions>
  <inkml:trace contextRef="#ctx0" brushRef="#br0">9357 1910 24575,'0'-22'0,"0"18"0,0 15 0,-2 44 0,-2 0 0,-3 0 0,-3-1 0,-19 69 0,-107 319 0,120-395 0,-2-1 0,-2-1 0,-2 0 0,-2-2 0,-2 0 0,-55 68 0,71-99 0,-1-1 0,-1 0 0,0-1 0,0 0 0,-1-1 0,0 0 0,-1-1 0,1-1 0,-2 0 0,1-1 0,-1 0 0,0-1 0,0-1 0,0 0 0,-1-1 0,-27 1 0,-33 0 0,-137-11 0,-74-27 0,220 25 0,-1028-165 0,847 120 0,2-10 0,-323-130 0,153-4 0,328 148 0,2-5 0,-119-99 0,-583-558 0,705 632 0,-4 3 0,-3 4 0,-3 5 0,-195-109 0,-601-217 0,661 310 0,-3 9 0,-459-85 0,102 42 0,-84-13 0,595 119 0,-215-22 0,281 33-1365</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40.193"/>
    </inkml:context>
    <inkml:brush xml:id="br0">
      <inkml:brushProperty name="width" value="0.05" units="cm"/>
      <inkml:brushProperty name="height" value="0.05" units="cm"/>
    </inkml:brush>
  </inkml:definitions>
  <inkml:trace contextRef="#ctx0" brushRef="#br0">608 15 24575,'7'-1'0,"-1"-1"0,1 1 0,0-1 0,7-4 0,-7 3 0,-30 11 0,-137 49 0,-285 62 0,421-111 0,21-3 0,13 1 0,13 1 0,35 10 0,107 49 0,-119-42-455,-1 3 0,72 57 0,-75-51-6371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40.966"/>
    </inkml:context>
    <inkml:brush xml:id="br0">
      <inkml:brushProperty name="width" value="0.05" units="cm"/>
      <inkml:brushProperty name="height" value="0.05" units="cm"/>
    </inkml:brush>
  </inkml:definitions>
  <inkml:trace contextRef="#ctx0" brushRef="#br0">3699 955 24575,'-34'8'0,"11"-2"0,-68 12 0,-165 28 0,-4-22 0,-101-32 0,287 0 0,0-3 0,-133-37 0,99 10 0,1-4 0,-195-108 0,-179-152 0,315 193 0,82 55 0,-2 3 0,-2 5 0,-2 3 0,-170-55 0,208 84 0,-105-15 0,123 25 0,0 3 0,0 1 0,0 1 0,-43 7 0,-33 11-1365,95-16-5461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41.336"/>
    </inkml:context>
    <inkml:brush xml:id="br0">
      <inkml:brushProperty name="width" value="0.05" units="cm"/>
      <inkml:brushProperty name="height" value="0.05" units="cm"/>
    </inkml:brush>
  </inkml:definitions>
  <inkml:trace contextRef="#ctx0" brushRef="#br0">228 5 24575,'-1'0'0,"1"0"0,0-1 0,0 1 0,-1 0 0,1 0 0,0-1 0,0 1 0,-1 0 0,1-1 0,0 1 0,-1 0 0,1 0 0,0 0 0,-1 0 0,1-1 0,-1 1 0,1 0 0,0 0 0,-1 0 0,1 0 0,0 0 0,-1 0 0,1 0 0,-1 0 0,1 0 0,-1 0 0,1 0 0,0 0 0,-1 0 0,1 0 0,0 0 0,-1 1 0,1-1 0,-1 0 0,1 0 0,0 0 0,-1 0 0,1 1 0,0-1 0,-1 0 0,1 1 0,-19 9 0,-4 5 0,-104 64 0,123-76 0,-1-1 0,0 1 0,1 0 0,-1 0 0,1 0 0,-5 5 0,8-7 0,0-1 0,1 1 0,-1 0 0,1 0 0,-1 0 0,1 0 0,-1 0 0,1 0 0,-1 0 0,1 0 0,0 0 0,-1 0 0,1 0 0,0 0 0,0 0 0,0 0 0,0 0 0,0 0 0,0 0 0,0 0 0,0 0 0,0 0 0,0 0 0,1 0 0,-1 0 0,0 0 0,1 0 0,-1 0 0,1 0 0,-1 0 0,1 0 0,-1-1 0,2 2 0,10 13 0,2-1 0,-1-1 0,22 17 0,18 17 0,1 13-1365,-30-31-5461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42.043"/>
    </inkml:context>
    <inkml:brush xml:id="br0">
      <inkml:brushProperty name="width" value="0.05" units="cm"/>
      <inkml:brushProperty name="height" value="0.05" units="cm"/>
    </inkml:brush>
  </inkml:definitions>
  <inkml:trace contextRef="#ctx0" brushRef="#br0">2853 274 24575,'0'0'0,"1"0"0,-1 0 0,0 0 0,1-1 0,-1 1 0,1 0 0,-1 0 0,0 0 0,1 0 0,-1 0 0,0 0 0,1 0 0,-1 0 0,1 0 0,-1 0 0,0 1 0,1-1 0,-1 0 0,0 0 0,1 0 0,-1 0 0,1 0 0,-1 1 0,0-1 0,0 0 0,1 0 0,-1 1 0,0-1 0,1 0 0,-1 0 0,0 1 0,0-1 0,1 0 0,-1 1 0,0-1 0,0 0 0,0 1 0,0-1 0,1 0 0,-1 1 0,0-1 0,0 1 0,0-1 0,0 0 0,0 1 0,0-1 0,0 1 0,0-1 0,0 0 0,0 1 0,0-1 0,0 0 0,-1 1 0,1-1 0,0 1 0,0-1 0,0 1 0,-2 1 0,1 0 0,0-1 0,0 1 0,-1 0 0,1-1 0,-1 1 0,1-1 0,-1 1 0,-2 1 0,-19 8 0,0-2 0,0 0 0,-1-1 0,0-1 0,-38 5 0,33-6 0,-44 7 0,-1-4 0,-141 1 0,-149-31 0,174-2 0,-223-57 0,-65-40 0,285 68 0,-32-9 0,223 61 0,-40-13 0,-64-11 0,92 22 0,-1 1 0,1 0 0,-1 1 0,0 0 0,1 2 0,-1-1 0,1 2 0,-19 5 0,-72 20-1365,94-24-5461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42.434"/>
    </inkml:context>
    <inkml:brush xml:id="br0">
      <inkml:brushProperty name="width" value="0.05" units="cm"/>
      <inkml:brushProperty name="height" value="0.05" units="cm"/>
    </inkml:brush>
  </inkml:definitions>
  <inkml:trace contextRef="#ctx0" brushRef="#br0">134 11 24575,'13'-6'0,"-12"6"0,-1-1 0,1 1 0,0-1 0,0 1 0,-1-1 0,1 1 0,0 0 0,0-1 0,0 1 0,-1 0 0,1 0 0,0-1 0,0 1 0,0 0 0,0 0 0,-1 0 0,3 0 0,-4 2 0,0-1 0,1 0 0,-1 1 0,0-1 0,0 0 0,0 0 0,0 1 0,0-1 0,0 0 0,0 0 0,-2 2 0,3-3 0,-42 39 0,-52 62 0,93-99 0,-1-1 0,1 1 0,0 0 0,0-1 0,0 1 0,0 0 0,0 0 0,0 0 0,0 0 0,1 0 0,-1 0 0,1 0 0,-1 0 0,1 0 0,0 0 0,0 0 0,0 0 0,0 1 0,0-1 0,0 0 0,1 0 0,-1 0 0,1 0 0,-1 0 0,1 0 0,0 0 0,0 0 0,0 0 0,0-1 0,0 1 0,0 0 0,0 0 0,1-1 0,-1 1 0,1-1 0,1 2 0,8 6 0,-1-1 0,1 0 0,1-1 0,20 10 0,-14-7 0,107 57-1365,-84-46-5461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15.655"/>
    </inkml:context>
    <inkml:brush xml:id="br0">
      <inkml:brushProperty name="width" value="0.05" units="cm"/>
      <inkml:brushProperty name="height" value="0.05" units="cm"/>
      <inkml:brushProperty name="color" value="#F6630D"/>
    </inkml:brush>
  </inkml:definitions>
  <inkml:trace contextRef="#ctx0" brushRef="#br0">15 19 24575,'-3'0'0,"-3"0"0,1 0 0,8-3 0,9-1 0,11 0 0,14 1 0,11 1 0,13 1 0,10 0 0,5 1 0,3 0 0,-2 3 0,-6 1 0,-6 3 0,-12 0 0,-8-1 0,-12-2-8191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16.170"/>
    </inkml:context>
    <inkml:brush xml:id="br0">
      <inkml:brushProperty name="width" value="0.05" units="cm"/>
      <inkml:brushProperty name="height" value="0.05" units="cm"/>
      <inkml:brushProperty name="color" value="#F6630D"/>
    </inkml:brush>
  </inkml:definitions>
  <inkml:trace contextRef="#ctx0" brushRef="#br0">72 14 24575,'-71'0'0,"274"1"149,483-12-1663,-637 8-5312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5:45.470"/>
    </inkml:context>
    <inkml:brush xml:id="br0">
      <inkml:brushProperty name="width" value="0.05" units="cm"/>
      <inkml:brushProperty name="height" value="0.05" units="cm"/>
      <inkml:brushProperty name="color" value="#F6630D"/>
    </inkml:brush>
  </inkml:definitions>
  <inkml:trace contextRef="#ctx0" brushRef="#br0">1 0 24575,'3'0'0,"3"0"0,8 0 0,6 0 0,6 0 0,4 0 0,3 0 0,2 0 0,-3 0 0,-3 0 0,-4 0 0,-4 0 0,-5 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16.556"/>
    </inkml:context>
    <inkml:brush xml:id="br0">
      <inkml:brushProperty name="width" value="0.05" units="cm"/>
      <inkml:brushProperty name="height" value="0.05" units="cm"/>
      <inkml:brushProperty name="color" value="#F6630D"/>
    </inkml:brush>
  </inkml:definitions>
  <inkml:trace contextRef="#ctx0" brushRef="#br0">30 0 24575,'-3'0'0,"-4"0"0,-3 0 0,2 0 0,6 0 0,9 0 0,12 0 0,11 3 0,13 1 0,10 0 0,-4-1-8191</inkml:trace>
  <inkml:trace contextRef="#ctx0" brushRef="#br0" timeOffset="1">490 137 24575,'0'3'0,"6"0"0,10 1 0,12-1 0,15-1 0,17 0 0,20-5 0,-4 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36.195"/>
    </inkml:context>
    <inkml:brush xml:id="br0">
      <inkml:brushProperty name="width" value="0.05" units="cm"/>
      <inkml:brushProperty name="height" value="0.05" units="cm"/>
      <inkml:brushProperty name="color" value="#F6630D"/>
    </inkml:brush>
  </inkml:definitions>
  <inkml:trace contextRef="#ctx0" brushRef="#br0">36 244 24575,'-1'-1'0,"0"0"0,-1-1 0,1 1 0,0 0 0,-1 0 0,1 0 0,-1 0 0,0 0 0,1 0 0,-1 0 0,0 1 0,-2-2 0,4 2 0,-1 1 0,0-1 0,1 0 0,-1 0 0,0 0 0,1 1 0,-1-1 0,1 0 0,-1 1 0,1-1 0,-1 1 0,1-1 0,-1 0 0,1 1 0,-1-1 0,1 1 0,-1-1 0,1 1 0,0 0 0,-1-1 0,1 1 0,0-1 0,0 1 0,-1 0 0,1-1 0,0 1 0,0-1 0,0 1 0,0 0 0,0-1 0,0 1 0,0 0 0,0-1 0,0 1 0,0 0 0,0 0 0,-2 224 0,4-119 0,-1 46 0,-1-150 0,0 0 0,0 0 0,0 0 0,0-1 0,1 1 0,-1 0 0,1 0 0,-1-1 0,1 1 0,1 2 0,2-5 0,-1-13 0,14-271 0,-5 48 0,-10 213 0,9-66 0,-9 81 0,-1 1 0,2 0 0,-1 0 0,1 1 0,0-1 0,1 0 0,0 1 0,7-10 0,-10 15 0,0 0 0,1 0 0,-1 1 0,1-1 0,-1 1 0,1-1 0,0 1 0,0 0 0,-1-1 0,1 1 0,0 0 0,0 0 0,0 1 0,0-1 0,1 0 0,-1 1 0,0-1 0,0 1 0,0-1 0,4 1 0,-2 0 0,-1 1 0,1 0 0,-1 0 0,1 0 0,-1 0 0,0 0 0,1 1 0,-1-1 0,0 1 0,0 0 0,5 4 0,3 3 0,-1 1 0,0 0 0,-1 1 0,0 0 0,10 16 0,-13-17 0,0 1 0,0 0 0,-1 0 0,0 0 0,-1 1 0,-1-1 0,0 1 0,0 0 0,1 21 0,-4-29 0,1 1 0,-1-1 0,-1 1 0,1-1 0,-1 1 0,1-1 0,-2 1 0,1-1 0,0 1 0,-1-1 0,1 0 0,-1 0 0,-1 0 0,1 0 0,0 0 0,-1 0 0,0-1 0,0 1 0,0-1 0,0 0 0,-1 1 0,1-2 0,-1 1 0,1 0 0,-1-1 0,0 1 0,0-1 0,-7 2 0,2-1-170,0-1-1,0 0 0,0 0 1,0-1-1,0 0 0,0-1 1,-10 0-1,3-1-6655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17.913"/>
    </inkml:context>
    <inkml:brush xml:id="br0">
      <inkml:brushProperty name="width" value="0.05" units="cm"/>
      <inkml:brushProperty name="height" value="0.05" units="cm"/>
      <inkml:brushProperty name="color" value="#F6630D"/>
    </inkml:brush>
  </inkml:definitions>
  <inkml:trace contextRef="#ctx0" brushRef="#br0">545 197 24575,'2'-43'0,"0"30"0,-1 0 0,-1 1 0,0-1 0,-1 0 0,-2-13 0,2 23 0,1-1 0,-1 1 0,0 0 0,-1 0 0,1 0 0,-1 0 0,1 0 0,-1 0 0,0 1 0,0-1 0,0 0 0,0 1 0,-1 0 0,1-1 0,-1 1 0,1 0 0,-1 0 0,0 0 0,0 1 0,0-1 0,0 1 0,0-1 0,0 1 0,-4-1 0,0 1 0,-1 0 0,1 0 0,0 0 0,0 1 0,-1 1 0,1-1 0,0 1 0,0 0 0,0 0 0,0 1 0,0 0 0,-10 5 0,-3 1 0,0 2 0,-35 22 0,31-14 0,0 0 0,2 1 0,0 2 0,2 0 0,0 1 0,1 1 0,2 0 0,0 2 0,1 0 0,2 1 0,-20 47 0,25-49 0,1 0 0,2 0 0,0 1 0,1 0 0,2 0 0,-1 27 0,4-33 0,0 0 0,2 0 0,0 0 0,1 0 0,1-1 0,1 1 0,1-1 0,11 27 0,-10-32 19,0-1 0,0 0 0,1-1 0,1 0 0,0 0 0,0-1 0,1 0 0,0 0 0,1-1 0,0-1 0,0 0 0,1 0 0,0-1 0,0 0 0,1-2 0,0 1 0,24 6 0,-6-4-263,1-2 0,0-1 0,0-1 0,0-2 1,0-1-1,51-5 0,11-7-6582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18.752"/>
    </inkml:context>
    <inkml:brush xml:id="br0">
      <inkml:brushProperty name="width" value="0.05" units="cm"/>
      <inkml:brushProperty name="height" value="0.05" units="cm"/>
      <inkml:brushProperty name="color" value="#F6630D"/>
    </inkml:brush>
  </inkml:definitions>
  <inkml:trace contextRef="#ctx0" brushRef="#br0">321 403 24575,'-13'-1'0,"0"-1"0,0 0 0,-26-7 0,28 5 0,1 1 0,-1 1 0,0 0 0,0 1 0,-23-1 0,31 3 0,0 0 0,0-1 0,-1 1 0,1 0 0,0 0 0,0 1 0,0-1 0,0 1 0,0-1 0,1 1 0,-1 0 0,0 0 0,1 0 0,0 0 0,-1 1 0,1-1 0,0 1 0,0-1 0,0 1 0,-2 3 0,-2 7 0,-1 0 0,2 1 0,-6 18 0,3-9 0,-6 15 0,-19 58 0,29-84 0,1 1 0,1 0 0,0 1 0,1-1 0,1 19 0,0-28 0,0-1 0,0 1 0,1-1 0,-1 1 0,1-1 0,0 1 0,0-1 0,0 0 0,1 0 0,-1 1 0,1-1 0,0 0 0,-1 0 0,2 0 0,-1-1 0,0 1 0,0 0 0,1-1 0,-1 0 0,1 1 0,0-1 0,0 0 0,0-1 0,0 1 0,0 0 0,0-1 0,0 1 0,5 0 0,-2-1 0,0 0 0,0 0 0,1 0 0,-1-1 0,0 0 0,1 0 0,-1-1 0,0 0 0,0 0 0,1 0 0,-1-1 0,0 0 0,0 0 0,11-6 0,-7 2 0,0-1 0,0 0 0,-1 0 0,1-1 0,-2 0 0,1-1 0,-1 1 0,0-2 0,-1 1 0,0-1 0,-1 0 0,0-1 0,6-14 0,-7 13 0,0-1 0,-1 0 0,0 0 0,-1 0 0,-1 0 0,0-1 0,-1 1 0,0-1 0,-1 1 0,-1-1 0,-3-22 0,2 28 0,0 1 0,0-1 0,-7-13 0,9 19 0,-1 0 0,0 1 0,1-1 0,-1 1 0,0 0 0,0-1 0,0 1 0,0 0 0,0-1 0,0 1 0,0 0 0,-1 0 0,1 0 0,0 0 0,-1 0 0,1 0 0,0 0 0,-1 0 0,1 1 0,-1-1 0,1 1 0,-1-1 0,0 1 0,-2-1 0,29 10 0,-3-6 0,1-2 0,0-1 0,0-1 0,0 0 0,-1-2 0,29-7 0,36-3 0,-85 13 0,1-1 0,-1 1 0,0 0 0,1 0 0,-1 0 0,1 0 0,-1 1 0,1-1 0,-1 0 0,0 1 0,1 0 0,-1 0 0,0-1 0,1 1 0,-1 1 0,0-1 0,0 0 0,0 0 0,0 1 0,0-1 0,0 1 0,-1 0 0,4 3 0,-2 0 0,-1 0 0,0-1 0,0 1 0,0 0 0,-1 0 0,1 0 0,-1 1 0,0-1 0,-1 0 0,1 7 0,0 10 0,-1 1 0,-1-1 0,-1 0 0,-1 0 0,-1 0 0,-1 0 0,-1-1 0,-13 35 0,17-50 0,3-6 0,8-10 0,15-23 0,-23 32 0,16-23 0,1 0 0,1 1 0,0 1 0,2 1 0,43-34 0,-61 53 0,0 0 0,1 0 0,-1 0 0,1 0 0,0 0 0,-1 1 0,1-1 0,0 1 0,0 0 0,0 0 0,0 1 0,5-1 0,-7 1 0,0 1 0,0-1 0,0 0 0,0 1 0,0-1 0,0 1 0,0 0 0,-1 0 0,1 0 0,0 0 0,0 0 0,-1 0 0,1 0 0,-1 1 0,1-1 0,-1 0 0,1 1 0,-1-1 0,0 1 0,0 0 0,1-1 0,-1 1 0,-1 0 0,1 0 0,1 3 0,4 12 0,-1-1 0,-1 1 0,3 24 0,-4-19 0,9 29 0,-10-45 0,1 1 0,-1 0 0,1-1 0,0 0 0,1 0 0,0 0 0,0 0 0,6 7 0,-8-11 0,0 0 0,-1 0 0,1-1 0,0 1 0,0-1 0,0 1 0,1-1 0,-1 0 0,0 0 0,0 0 0,1 0 0,-1 0 0,1-1 0,-1 1 0,1-1 0,-1 1 0,5-1 0,-2 0 0,-1-1 0,0 1 0,0-1 0,1 0 0,-1-1 0,0 1 0,0-1 0,0 1 0,6-5 0,1-1 0,-1-1 0,0 1 0,-1-2 0,0 1 0,0-2 0,10-12 0,-3-2 0,-1-1 0,-2 0 0,0-1 0,-1 0 0,-2-1 0,-1-1 0,-1 1 0,-1-1 0,5-47 0,-3-18 0,-6-149 0,-3 241 0,-1-29 0,0 20 0,0 15 0,-17 561-427,18-473-511,1-43-5888</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19.374"/>
    </inkml:context>
    <inkml:brush xml:id="br0">
      <inkml:brushProperty name="width" value="0.05" units="cm"/>
      <inkml:brushProperty name="height" value="0.05" units="cm"/>
      <inkml:brushProperty name="color" value="#F6630D"/>
    </inkml:brush>
  </inkml:definitions>
  <inkml:trace contextRef="#ctx0" brushRef="#br0">0 119 24575,'0'-1'0,"1"0"0,-1 0 0,0 0 0,1 0 0,-1 0 0,1 0 0,-1 0 0,1 0 0,0 0 0,-1 0 0,1 0 0,0 1 0,-1-1 0,1 0 0,0 1 0,0-1 0,0 0 0,0 1 0,1-1 0,20-11 0,-21 12 0,15-6 0,0 2 0,0 0 0,1 0 0,-1 2 0,1 0 0,-1 1 0,1 0 0,0 2 0,-1 0 0,1 0 0,0 2 0,-1 0 0,0 1 0,0 0 0,0 2 0,19 8 0,-30-11 0,0 0 0,0 0 0,0 0 0,-1 0 0,0 1 0,1 0 0,-1 0 0,-1 0 0,1 0 0,0 1 0,-1-1 0,0 1 0,3 7 0,-4-9 0,-1 0 0,0 1 0,0 0 0,0-1 0,-1 1 0,1-1 0,-1 1 0,0 0 0,0-1 0,0 1 0,0 0 0,-1-1 0,0 1 0,1-1 0,-1 1 0,0-1 0,-1 1 0,1-1 0,-1 1 0,1-1 0,-4 4 0,-1 1 0,0 0 0,-1 0 0,0-1 0,0 0 0,-1-1 0,0 1 0,0-1 0,0-1 0,-1 0 0,-15 7 0,12-6 0,-1-1 0,0-1 0,1 0 0,-2-1 0,1 0 0,0-1 0,-20 1 0,28-3 0,-1 0 0,1-1 0,0 0 0,-1 0 0,1 0 0,0 0 0,0-1 0,0 0 0,-6-3 0,9 4 0,1 1 0,0-1 0,0 0 0,0 0 0,0 0 0,0 1 0,0-1 0,0 0 0,0 0 0,0 0 0,0-1 0,0 1 0,0 0 0,1 0 0,-1 0 0,1-1 0,-1 1 0,1 0 0,-1-1 0,1 1 0,0 0 0,-1-1 0,1 1 0,0 0 0,0-1 0,0 1 0,0 0 0,0-1 0,1 1 0,-1-1 0,0 1 0,0 0 0,1-1 0,-1 1 0,1 0 0,0 0 0,-1-1 0,1 1 0,0 0 0,1-2 0,4-5 0,0 0 0,1 1 0,0-1 0,0 1 0,1 1 0,0-1 0,0 1 0,1 1 0,15-9 0,13-3 0,40-14 0,-64 26 0,39-13 0,0 1 0,0 4 0,2 1 0,93-7 0,-139 20 0,-14 4 0,-23 8 0,8-4 0,17-7 0,0 0 0,0 1 0,1 0 0,-1 0 0,0 0 0,1 0 0,0 1 0,0 0 0,0-1 0,0 1 0,1 0 0,-1 0 0,1 0 0,0 1 0,0-1 0,1 0 0,-1 1 0,1-1 0,0 1 0,0-1 0,1 1 0,-1 0 0,1 0 0,0-1 0,0 1 0,1 0 0,-1-1 0,1 1 0,2 7 0,0-2 0,0-1 0,1 1 0,0-1 0,0-1 0,1 1 0,0 0 0,1-1 0,0 0 0,0-1 0,0 1 0,1-1 0,1 0 0,8 7 0,-4-7 0,0-1 0,0 1 0,1-2 0,-1 0 0,1-1 0,0 0 0,0 0 0,1-2 0,-1 0 0,1 0 0,0-1 0,-1-1 0,1 0 0,13-2 0,-16 1 0,-1-1 0,0 0 0,0-1 0,0 0 0,0 0 0,0-1 0,-1-1 0,14-7 0,-17 8 0,-1 0 0,0 0 0,0-1 0,0 1 0,0-1 0,0 0 0,-1-1 0,0 1 0,0-1 0,-1 0 0,0 1 0,0-2 0,4-10 0,-5 9 0,0 0 0,-1 0 0,0 0 0,0 0 0,-1 0 0,0 0 0,-1 0 0,1 0 0,-2 0 0,1 0 0,-1 0 0,0 0 0,-1 0 0,0 0 0,0 1 0,0 0 0,-1-1 0,-8-10 0,4 6 0,-1 1 0,0-1 0,-1 2 0,0-1 0,-1 1 0,0 1 0,0 0 0,-1 1 0,-21-12 0,27 17 0,1 0 0,-1 1 0,0 0 0,0 0 0,1 1 0,-1 0 0,-8-1 0,13 2 0,0 0 0,-1 0 0,1 0 0,0 0 0,-1 0 0,1 0 0,-1 0 0,1 1 0,0-1 0,-1 0 0,1 1 0,0-1 0,0 1 0,-1-1 0,1 1 0,0 0 0,0 0 0,0-1 0,0 1 0,0 0 0,0 0 0,0 0 0,0 0 0,0 0 0,0 0 0,0 0 0,1 1 0,-1-1 0,0 0 0,1 0 0,-1 1 0,1-1 0,0 0 0,-1 1 0,1-1 0,0 3 0,0 3-97,0 0-1,1 0 1,0 0-1,1 0 1,-1 0-1,2 0 1,-1 0-1,0-1 1,1 1-1,1-1 1,-1 0-1,1 1 0,5 6 1,8 11-6729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19.715"/>
    </inkml:context>
    <inkml:brush xml:id="br0">
      <inkml:brushProperty name="width" value="0.05" units="cm"/>
      <inkml:brushProperty name="height" value="0.05" units="cm"/>
      <inkml:brushProperty name="color" value="#F6630D"/>
    </inkml:brush>
  </inkml:definitions>
  <inkml:trace contextRef="#ctx0" brushRef="#br0">1 312 24575,'0'-24'0,"-1"-29"0,3 0 0,14-95 0,-16 146 0,1-1 0,-1 1 0,1-1 0,0 1 0,0 0 0,0-1 0,0 1 0,0 0 0,0 0 0,1 0 0,-1 0 0,3-4 0,-4 6 0,1 0 0,-1 0 0,0 0 0,0 0 0,1 0 0,-1 0 0,0 0 0,0 0 0,1 0 0,-1 0 0,0 0 0,0 0 0,0 0 0,1 0 0,-1 0 0,0 0 0,0 0 0,1 0 0,-1 0 0,0 0 0,0 0 0,1 0 0,-1 0 0,0 0 0,0 0 0,0 1 0,1-1 0,-1 0 0,0 0 0,0 0 0,0 0 0,1 1 0,-1-1 0,0 0 0,0 0 0,0 0 0,0 1 0,0-1 0,7 22 0,-1 49 7,-5 127-1,-2-107-1384,0-32-5448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0.069"/>
    </inkml:context>
    <inkml:brush xml:id="br0">
      <inkml:brushProperty name="width" value="0.05" units="cm"/>
      <inkml:brushProperty name="height" value="0.05" units="cm"/>
      <inkml:brushProperty name="color" value="#F6630D"/>
    </inkml:brush>
  </inkml:definitions>
  <inkml:trace contextRef="#ctx0" brushRef="#br0">12 134 24575,'1'-1'0,"-1"0"0,1 1 0,0-1 0,0 0 0,0 0 0,0 0 0,0 0 0,0 1 0,0-1 0,0 0 0,0 1 0,0-1 0,0 1 0,2-1 0,-3 1 0,1 0 0,-1 1 0,0-1 0,0 0 0,1 0 0,-1 1 0,0-1 0,0 0 0,0 1 0,1-1 0,-1 0 0,0 1 0,0-1 0,0 0 0,0 1 0,0-1 0,0 1 0,0-1 0,0 0 0,0 1 0,0-1 0,0 0 0,0 1 0,0-1 0,0 0 0,0 1 0,0-1 0,0 0 0,-1 1 0,-11 38 0,11-36 0,-2 5 0,0 0 0,0 0 0,1 1 0,0-1 0,-2 13 0,4-19 0,0 1 0,0-1 0,1 1 0,-1-1 0,0 0 0,1 1 0,-1-1 0,1 0 0,0 1 0,0-1 0,0 0 0,0 0 0,0 0 0,1 0 0,-1 0 0,0 0 0,1 0 0,0 0 0,-1 0 0,1-1 0,0 1 0,0-1 0,0 1 0,4 1 0,8 4 0,0-2 0,1 1 0,0-2 0,0 0 0,0-1 0,1 0 0,-1-1 0,1-1 0,-1 0 0,1-2 0,-1 1 0,19-5 0,-28 5 0,-1-1 0,0 0 0,0-1 0,0 0 0,0 1 0,-1-1 0,1-1 0,0 1 0,-1-1 0,1 0 0,-1 0 0,0 0 0,0 0 0,0-1 0,-1 0 0,4-4 0,-3 2 0,-1 1 0,0-1 0,0 1 0,0-1 0,-1 0 0,0 0 0,0 0 0,-1-1 0,1 1 0,-1 0 0,0-13 0,-1 9 0,-1-1 0,0 1 0,0-1 0,-1 1 0,0-1 0,-1 1 0,0 0 0,-1 0 0,0 0 0,0 0 0,-1 1 0,0 0 0,-1 0 0,0 0 0,-12-12 0,17 19 0,-1 0 0,0 1 0,1-1 0,-1 0 0,0 1 0,0 0 0,0-1 0,-1 1 0,1 0 0,0 0 0,0 0 0,0 0 0,-1 1 0,1-1 0,-1 1 0,1-1 0,0 1 0,-1 0 0,1 0 0,-4 0 0,3 1 0,1 0 0,-1 0 0,1 0 0,-1 0 0,1 0 0,-1 1 0,1-1 0,0 1 0,-1-1 0,1 1 0,0 0 0,0 0 0,1 0 0,-1 0 0,0 0 0,1 1 0,-3 3 0,-3 8 0,0 0 0,1 0 0,0 1 0,1 0 0,1 0 0,1 1 0,-3 18 0,1 13 0,2 51 0,3-81 69,1-1-1,1 0 0,0 1 0,6 21 1,-6-30-225,1-1 1,0 1 0,0-1 0,0 0 0,1 0 0,0 0 0,0 0-1,1-1 1,0 1 0,11 10 0,5-1-6671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0.560"/>
    </inkml:context>
    <inkml:brush xml:id="br0">
      <inkml:brushProperty name="width" value="0.05" units="cm"/>
      <inkml:brushProperty name="height" value="0.05" units="cm"/>
      <inkml:brushProperty name="color" value="#F6630D"/>
    </inkml:brush>
  </inkml:definitions>
  <inkml:trace contextRef="#ctx0" brushRef="#br0">26 273 24575,'0'-1'0,"0"0"0,0 0 0,-1 0 0,1 0 0,-1 0 0,1 0 0,-1 1 0,1-1 0,-1 0 0,1 0 0,-1 1 0,0-1 0,0 0 0,1 1 0,-1-1 0,0 0 0,-1 0 0,1 1 0,0-1 0,0 0 0,0 0 0,0 0 0,0 0 0,0 0 0,0 0 0,0 0 0,0 0 0,1 0 0,-1 0 0,0 0 0,1-1 0,-1 1 0,1 0 0,-1-2 0,1 2 0,0-1 0,0 1 0,0 0 0,0-1 0,1 1 0,-1 0 0,1 0 0,-1-1 0,0 1 0,1 0 0,0 0 0,-1 0 0,1-1 0,0 1 0,0 0 0,-1 0 0,1 0 0,0 0 0,0 1 0,0-1 0,0 0 0,0 0 0,1 0 0,-1 1 0,0-1 0,0 1 0,3-2 0,5-1 0,0 0 0,19-4 0,-4 1 0,31-17 0,74-42 0,-93 45 0,-33 19 0,0-1 0,-1 0 0,1 1 0,-1-1 0,0 0 0,1 0 0,2-4 0,-5 5 0,0 1 0,1 0 0,-1 0 0,0-1 0,0 1 0,0 0 0,0 0 0,0-1 0,1 1 0,-1 0 0,0 0 0,0-1 0,0 1 0,0 0 0,0-1 0,0 1 0,0 0 0,0 0 0,0-1 0,0 1 0,0 0 0,0-1 0,0 1 0,0 0 0,-1 0 0,1-1 0,0 1 0,0 0 0,0 0 0,0-1 0,-1 0 0,0 1 0,0-1 0,0 1 0,0-1 0,0 1 0,0 0 0,0 0 0,0-1 0,0 1 0,0 0 0,0 0 0,0 0 0,0 0 0,-2 0 0,-12 1 0,0 0 0,0 2 0,-21 5 0,20-4 0,-1-1 0,-19 2 0,35-5 0,1 0 0,0 0 0,-1 0 0,1 0 0,-1 0 0,1 1 0,0-1 0,-1 0 0,1 0 0,-1 0 0,1 0 0,-1-1 0,1 1 0,-1 0 0,1 0 0,0 0 0,-1 0 0,1 0 0,-1 0 0,1-1 0,0 1 0,-1 0 0,1 0 0,0-1 0,-1 1 0,0-1 0,9-6 0,19-5 0,18-5 0,-29 10 0,1 0 0,0 1 0,1 1 0,-1 1 0,29-3 0,-45 7 0,1 0 0,-1 0 0,1 0 0,-1 1 0,1-1 0,-1 0 0,1 1 0,-1-1 0,0 1 0,1 0 0,-1 0 0,1-1 0,-1 1 0,0 0 0,0 0 0,0 0 0,1 0 0,-1 0 0,0 1 0,0-1 0,0 0 0,-1 0 0,1 1 0,0-1 0,0 0 0,-1 1 0,1-1 0,-1 1 0,1-1 0,-1 1 0,0-1 0,1 1 0,-1 2 0,1 6 0,0 1 0,-1 0 0,-1 18 0,1-20 0,-1 10 0,-1 0 0,-1 0 0,0-1 0,-2 1 0,0-1 0,-1 0 0,0 0 0,-2-1 0,0 0 0,-14 23 0,18-36 0,0 0 0,0 0 0,0 0 0,0-1 0,0 1 0,-10 4 0,13-7 0,0 0 0,0-1 0,0 1 0,1-1 0,-1 1 0,0-1 0,0 1 0,0-1 0,-1 1 0,1-1 0,0 0 0,0 0 0,0 1 0,0-1 0,0 0 0,0 0 0,0 0 0,0 0 0,0 0 0,-1-1 0,1 1 0,0 0 0,0 0 0,0-1 0,0 1 0,0-1 0,0 1 0,0-1 0,0 1 0,0-1 0,0 1 0,1-1 0,-1 0 0,0 0 0,0 1 0,0-1 0,1 0 0,-1 0 0,-1-2 0,2 1 0,-1 1 0,1-1 0,0 0 0,-1 0 0,1 0 0,0 0 0,0 0 0,0 0 0,0 0 0,1 0 0,-1 0 0,0 0 0,1 0 0,-1 0 0,1 0 0,0 0 0,1-2 0,19-30 0,-8 18 0,1 0 0,1 0 0,1 2 0,0 0 0,1 0 0,0 2 0,36-20 0,-27 18 0,0 2 0,1 1 0,0 2 0,1 0 0,36-6 0,-50 13-273,-1 0 0,0 1 0,1 0 0,25 3 0,-10 4-6553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1.105"/>
    </inkml:context>
    <inkml:brush xml:id="br0">
      <inkml:brushProperty name="width" value="0.05" units="cm"/>
      <inkml:brushProperty name="height" value="0.05" units="cm"/>
      <inkml:brushProperty name="color" value="#F6630D"/>
    </inkml:brush>
  </inkml:definitions>
  <inkml:trace contextRef="#ctx0" brushRef="#br0">99 51 24575,'3'-6'0,"-2"2"0,1 0 0,0 0 0,0 1 0,0-1 0,0 0 0,1 1 0,0 0 0,-1-1 0,1 1 0,0 0 0,4-2 0,-6 5 0,-1 0 0,0 0 0,0-1 0,1 1 0,-1 0 0,0 0 0,1 0 0,-1 0 0,0 1 0,1-1 0,-1 0 0,0 0 0,0 0 0,1 0 0,-1 0 0,0 0 0,0 0 0,1 0 0,-1 1 0,0-1 0,0 0 0,1 0 0,-1 0 0,0 1 0,0-1 0,1 0 0,-1 0 0,0 0 0,0 1 0,0-1 0,0 0 0,0 0 0,1 1 0,-1-1 0,0 0 0,0 1 0,0-1 0,0 0 0,0 1 0,3 14 0,-3-15 0,0 30 0,-1 1 0,-1-1 0,-1 0 0,-9 32 0,2-4 0,3-16 0,-60 413 0,25 3 0,42-451 0,-2 151 0,3-139 0,1 0 0,1-1 0,0 1 0,1 0 0,1-1 0,9 20 0,-12-33 0,1 0 0,0 0 0,0 0 0,0-1 0,1 1 0,-1-1 0,1 1 0,0-1 0,0 0 0,1-1 0,-1 1 0,1-1 0,0 0 0,0 0 0,0 0 0,0-1 0,1 0 0,-1 0 0,1 0 0,-1 0 0,1-1 0,0 0 0,-1 0 0,10-1 0,12 0 0,0-1 0,-1-2 0,1 0 0,29-9 0,-10 3 0,188-25-1243,1 10 0,416 12-1,248 71-3011,-1 32 1930,-185-16 2309,38-12-460,-2-38 128,-723-25 316,187-6 792,-157 2 62,94-20 1,-144 23-651,47-14 1453,-51 15-1552,0-1-1,0 0 1,0 0-1,-1 0 1,1 0-1,0 0 1,0 0-1,-1 0 1,1 0-1,0-1 1,-1 1 0,0-1-1,1 1 1,-1-1-1,0 1 1,0-1-1,1 0 1,-1 0-1,1-3 1,-2 4 14,0-1 0,0 1 0,0-1 0,0 1 0,-1 0 0,1-1 0,0 1-1,-1 0 1,1-1 0,-1 1 0,1 0 0,-1 0 0,0 0 0,1-1 0,-1 1 0,0 0 0,0 0 0,0 0 0,0 0 0,0 0 0,0 0 0,0 1 0,0-1 0,-2-1 0,-33-18-340,31 18-34,-51-22-4009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1.636"/>
    </inkml:context>
    <inkml:brush xml:id="br0">
      <inkml:brushProperty name="width" value="0.05" units="cm"/>
      <inkml:brushProperty name="height" value="0.05" units="cm"/>
      <inkml:brushProperty name="color" value="#F6630D"/>
    </inkml:brush>
  </inkml:definitions>
  <inkml:trace contextRef="#ctx0" brushRef="#br0">22 71 24575,'-17'-3'0,"13"-1"0,10 0 0,33-5 0,0 2 0,0 2 0,76-2 0,-47 5 0,2172-27-5709,-5 153-301,-1331-36 5037,-305-14 4166,-578-72-2444,-10-1-154,0 1 0,0 0 0,0 0 0,13 5-1,-24-7-529,0 1 0,0-1-1,1 0 1,-1 0-1,0 0 1,1 0-1,-1 0 1,0 0-1,0 0 1,1 0 0,-1 1-1,0-1 1,0 0-1,0 0 1,1 0-1,-1 0 1,0 1-1,0-1 1,0 0 0,1 0-1,-1 1 1,0-1-1,0 0 1,0 0-1,0 1 1,0-1-1,0 0 1,0 0 0,1 1-1,-1-1 1,0 0-1,0 1 1,0-1-1,0 0 1,0 0-1,0 1 1,0-1 0,-1 0-1,1 0 1,0 1-1,0-1 1,0 0-1,0 1 1,0-1-1,0 0 1,0 0 0,-1 1-1,1-1 1,0 0-1,0 0 1,0 0-1,0 1 1,-1-1 0,1 0-1,0 0 1,0 0-1,-1 1 1,-19 12 1295,9-6-975,7-3-369,0 0 0,0 1 0,1-1-1,-1 1 1,1 0 0,0 0-1,1 0 1,-1 0 0,-2 9 0,-13 54 100,13-43-104,-47 277-1377,41-216-5461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5:45.802"/>
    </inkml:context>
    <inkml:brush xml:id="br0">
      <inkml:brushProperty name="width" value="0.05" units="cm"/>
      <inkml:brushProperty name="height" value="0.05" units="cm"/>
      <inkml:brushProperty name="color" value="#F6630D"/>
    </inkml:brush>
  </inkml:definitions>
  <inkml:trace contextRef="#ctx0" brushRef="#br0">0 0 24575,'3'0'0,"9"6"0,12 2 0,10 5 0,9 0 0,4-1 0,2-4 0,-3-2 0,-3-3 0,-4-1 0,-4-2 0,-3-1 0,-4 1 0,-4-1 0,0 1 0,-5-1-8191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2.360"/>
    </inkml:context>
    <inkml:brush xml:id="br0">
      <inkml:brushProperty name="width" value="0.05" units="cm"/>
      <inkml:brushProperty name="height" value="0.05" units="cm"/>
      <inkml:brushProperty name="color" value="#F6630D"/>
    </inkml:brush>
  </inkml:definitions>
  <inkml:trace contextRef="#ctx0" brushRef="#br0">196 15 24575,'0'-3'0,"0"-4"0,-2 3 0,-5 4 0,-4 8 0,-2 9 0,-5 7 0,-3 5 0,-3 6 0,0 4 0,0 0 0,2-3 0,5-5 0,5-8-8191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2.717"/>
    </inkml:context>
    <inkml:brush xml:id="br0">
      <inkml:brushProperty name="width" value="0.05" units="cm"/>
      <inkml:brushProperty name="height" value="0.05" units="cm"/>
      <inkml:brushProperty name="color" value="#F6630D"/>
    </inkml:brush>
  </inkml:definitions>
  <inkml:trace contextRef="#ctx0" brushRef="#br0">1 77 24575,'0'-2'0,"0"-8"0,3-4 0,0-3 0,4 1 0,3 4 0,5 7 0,7 6 0,7 10 0,8 8 0,7 7 0,4 8 0,-1 7 0,2 1 0,-3 1 0,-3-2 0,-7-2 0,-8-8-8191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3.071"/>
    </inkml:context>
    <inkml:brush xml:id="br0">
      <inkml:brushProperty name="width" value="0.05" units="cm"/>
      <inkml:brushProperty name="height" value="0.05" units="cm"/>
      <inkml:brushProperty name="color" value="#F6630D"/>
    </inkml:brush>
  </inkml:definitions>
  <inkml:trace contextRef="#ctx0" brushRef="#br0">36 0 24575,'-17'503'0,"0"-39"0,16-271 0,29 232 0,-26-396 294,4 15-1953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3.975"/>
    </inkml:context>
    <inkml:brush xml:id="br0">
      <inkml:brushProperty name="width" value="0.05" units="cm"/>
      <inkml:brushProperty name="height" value="0.05" units="cm"/>
      <inkml:brushProperty name="color" value="#F6630D"/>
    </inkml:brush>
  </inkml:definitions>
  <inkml:trace contextRef="#ctx0" brushRef="#br0">36 2 24575,'-2'-1'0,"-1"7"0,-3 11 0,0 46 0,3 76 0,2-33 0,-13 1013 0,14-1111 0,0-5 0,-1 1 0,1-1 0,1 1 0,-1-1 0,1 1 0,0 4 0,0-8 0,-1 1 0,0-1 0,0 0 0,0 0 0,0 1 0,0-1 0,1 0 0,-1 0 0,0 0 0,0 1 0,0-1 0,1 0 0,-1 0 0,0 0 0,0 1 0,1-1 0,-1 0 0,0 0 0,0 0 0,1 0 0,-1 0 0,0 0 0,1 0 0,-1 1 0,0-1 0,0 0 0,1 0 0,0 0 0,13-9 0,-9 6 0,-1 0 0,1-1 0,1 2 0,-1-1 0,0 0 0,1 1 0,-1 0 0,1 0 0,0 1 0,8-2 0,10 1 0,31-1 0,-30 3 0,634 15-1932,2 40-783,-659-55 2709,1171 133-2033,1 28-512,-174-23 1541,-928-128 1003,475 57-182,-2-31 572,-433-36 1492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4.638"/>
    </inkml:context>
    <inkml:brush xml:id="br0">
      <inkml:brushProperty name="width" value="0.05" units="cm"/>
      <inkml:brushProperty name="height" value="0.05" units="cm"/>
      <inkml:brushProperty name="color" value="#F6630D"/>
    </inkml:brush>
  </inkml:definitions>
  <inkml:trace contextRef="#ctx0" brushRef="#br0">2 1 24575,'-1'1'0,"7"2"0,14 3 0,183 5 0,-105-7 0,2249 120-8957,-1134-29 9241,-20-2 517,-1159-91-620,150 16 5229,-184-18-5381,0 0 0,0 0 1,-1 0-1,1 0 0,0 0 0,0 0 0,0 0 0,0 1 0,0-1 0,0 0 0,0 0 1,0 0-1,0 0 0,0 0 0,0 0 0,0 0 0,0 0 0,0 0 0,0 0 1,0 0-1,0 0 0,0 1 0,0-1 0,0 0 0,0 0 0,0 0 0,0 0 0,0 0 1,1 0-1,-1 0 0,0 0 0,0 0 0,0 0 0,0 0 0,0 0 0,0 0 0,0 0 1,0 0-1,0 0 0,0 1 0,0-1 0,0 0 0,0 0 0,0 0 0,0 0 1,1 0-1,-1 0 0,0 0 0,0 0 0,0 0 0,0 0 0,0 0 0,0 0 0,0 0 1,0 0-1,0 0 0,0 0 0,-10 4 460,-16 2-415,12-4-67,1 1 0,0 1 1,-1 0-1,-24 12 1,33-14-9,0 1 1,1 1-1,-1-1 1,1 1-1,-1-1 1,1 1-1,0 0 1,0 1-1,1-1 1,-1 1-1,1-1 1,0 1-1,0 0 1,-4 11-1,-1 9 1,0 1 0,-7 49 0,1 58 0,9-74 0,-41 795 0,48-797-1365,2-14-5461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5.322"/>
    </inkml:context>
    <inkml:brush xml:id="br0">
      <inkml:brushProperty name="width" value="0.05" units="cm"/>
      <inkml:brushProperty name="height" value="0.05" units="cm"/>
      <inkml:brushProperty name="color" value="#F6630D"/>
    </inkml:brush>
  </inkml:definitions>
  <inkml:trace contextRef="#ctx0" brushRef="#br0">18 77 24575,'0'-9'0,"0"0"0,0 0 0,-1 0 0,0 0 0,-1 0 0,-4-13 0,4 24 0,0 10 0,-1 15 0,3-2 0,0 0 0,2 0 0,1 0 0,0 0 0,2-1 0,10 29 0,-13-45 0,1 0 0,1 0 0,-1 0 0,1-1 0,1 1 0,-1-1 0,1 0 0,1 0 0,-1 0 0,1-1 0,0 0 0,1 0 0,-1-1 0,1 1 0,0-1 0,1-1 0,-1 1 0,1-2 0,0 1 0,0-1 0,13 4 0,-15-5 0,1-1 0,0 0 0,-1-1 0,1 1 0,0-1 0,-1 0 0,1-1 0,0 0 0,-1 0 0,1 0 0,-1-1 0,1 0 0,8-4 0,-6 1 0,1 0 0,-1 0 0,-1-1 0,1-1 0,-1 1 0,0-1 0,12-15 0,-2 0 0,-2-1 0,0-1 0,-2-1 0,-1 0 0,14-35 0,-40 95 0,2 1 0,-8 47 0,-10 94 0,-3 15 0,29-176 0,-1-1 0,0 0 0,-1 0 0,0 0 0,-13 22 0,17-34 0,-1 0 0,1-1 0,-1 1 0,0-1 0,0 1 0,0-1 0,-1 0 0,1 0 0,0 0 0,-1 0 0,1 0 0,-1 0 0,0-1 0,1 1 0,-1-1 0,0 0 0,0 0 0,0 0 0,0 0 0,0 0 0,0-1 0,-1 1 0,1-1 0,0 0 0,0 0 0,0 0 0,0 0 0,0-1 0,0 1 0,-1-1 0,1 0 0,0 0 0,1 0 0,-6-2 0,-2-2 45,-1-1-1,1 0 0,0 0 0,0-1 1,1 0-1,-12-13 0,-48-55-581,40 41-601,-1 0-5688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5.697"/>
    </inkml:context>
    <inkml:brush xml:id="br0">
      <inkml:brushProperty name="width" value="0.05" units="cm"/>
      <inkml:brushProperty name="height" value="0.05" units="cm"/>
      <inkml:brushProperty name="color" value="#F6630D"/>
    </inkml:brush>
  </inkml:definitions>
  <inkml:trace contextRef="#ctx0" brushRef="#br0">224 51 24575,'-5'-4'0,"1"1"0,-1-1 0,0 1 0,0 1 0,0-1 0,0 1 0,0 0 0,0 0 0,-1 0 0,1 1 0,-1 0 0,-5-1 0,4 1 0,0 0 0,0 1 0,0 0 0,0 0 0,-1 1 0,1-1 0,0 2 0,-13 3 0,15-4 0,1 1 0,0 0 0,-1 1 0,1-1 0,0 1 0,1-1 0,-1 1 0,0 0 0,1 1 0,0-1 0,-1 0 0,1 1 0,1 0 0,-1 0 0,0 0 0,1 0 0,-3 6 0,3-3 0,0 0 0,0 0 0,1 0 0,0 0 0,0 0 0,0 0 0,1 1 0,0-1 0,1 0 0,1 12 0,0-8 0,1-1 0,0 1 0,0-1 0,1 0 0,0 0 0,1 0 0,0 0 0,0-1 0,1 0 0,0 0 0,1 0 0,0-1 0,0 0 0,1 0 0,11 7 0,-15-12 0,0 0 0,0-1 0,0 0 0,0 0 0,1 0 0,-1 0 0,1-1 0,-1 0 0,1 0 0,0 0 0,-1-1 0,1 1 0,0-1 0,0 0 0,-1 0 0,1-1 0,0 1 0,0-1 0,-1 0 0,1-1 0,-1 1 0,1-1 0,-1 0 0,0 0 0,1 0 0,-1 0 0,0-1 0,0 0 0,-1 0 0,1 0 0,4-4 0,0-2 0,1-1 0,-1 0 0,-1 0 0,1 0 0,-2-1 0,0 0 0,0-1 0,-1 1 0,0-1 0,5-21 0,-8 23 34,0 0 1,-1 0-1,0 0 0,-1-1 0,0 1 0,0 0 0,-1 0 0,0-1 0,-5-16 1,5 24-89,0 0 1,0-1 0,0 1-1,-1 0 1,1 0 0,-1 0-1,0 0 1,0 0 0,0 0-1,0 1 1,0-1 0,-1 0-1,1 1 1,-1 0 0,1 0-1,-1 0 1,0 0 0,0 0-1,0 0 1,0 1 0,0-1-1,0 1 1,-1 0 0,1 0-1,0 0 1,-1 1 0,1-1-1,-1 1 1,1-1 0,0 1-1,-7 1 1,-8 1-6773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6.030"/>
    </inkml:context>
    <inkml:brush xml:id="br0">
      <inkml:brushProperty name="width" value="0.05" units="cm"/>
      <inkml:brushProperty name="height" value="0.05" units="cm"/>
      <inkml:brushProperty name="color" value="#F6630D"/>
    </inkml:brush>
  </inkml:definitions>
  <inkml:trace contextRef="#ctx0" brushRef="#br0">54 43 24575,'0'-1'0,"0"0"0,0 0 0,-1-1 0,1 1 0,0 0 0,-1 0 0,1 0 0,-1 0 0,1 0 0,-1 0 0,0 0 0,1 0 0,-1 0 0,0 0 0,0 0 0,0 0 0,0 0 0,0 0 0,0 1 0,0-1 0,0 0 0,0 1 0,0-1 0,-2 0 0,2 1 0,1-1 0,-1 1 0,0 0 0,0 0 0,0-1 0,0 1 0,1 0 0,-1 0 0,0 0 0,0 0 0,0 0 0,0 0 0,0 0 0,1 0 0,-1 0 0,0 1 0,0-1 0,0 0 0,0 1 0,1-1 0,-1 0 0,0 1 0,0-1 0,1 1 0,-1-1 0,0 1 0,1-1 0,-1 1 0,1 0 0,-1-1 0,0 1 0,1 0 0,-1-1 0,1 1 0,-1 1 0,-1 4 0,1 0 0,-1 0 0,1 0 0,0 0 0,1 1 0,0-1 0,0 0 0,0 0 0,1 1 0,1 9 0,18 62 0,-19-76 0,5 17 0,0-1 0,2 1 0,17 30 0,-22-44 0,1 1 0,0-1 0,0 0 0,0 0 0,0-1 0,11 9 0,-12-11 0,-1-1 0,1 1 0,0 0 0,0-1 0,0 0 0,0 0 0,0 0 0,1 0 0,-1 0 0,0-1 0,0 1 0,1-1 0,-1 0 0,5 0 0,-4-1 0,0 0 0,0 0 0,0 0 0,-1-1 0,1 1 0,0-1 0,-1 0 0,1 0 0,-1 0 0,0-1 0,0 1 0,0-1 0,0 0 0,0 0 0,0 0 0,-1 0 0,0 0 0,3-4 0,4-9 0,0 1 0,10-27 0,-8 15 0,-2 0 0,-2-1 0,0 0 0,5-50 0,-12 53-1365,-2 7-5461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6.381"/>
    </inkml:context>
    <inkml:brush xml:id="br0">
      <inkml:brushProperty name="width" value="0.05" units="cm"/>
      <inkml:brushProperty name="height" value="0.05" units="cm"/>
      <inkml:brushProperty name="color" value="#F6630D"/>
    </inkml:brush>
  </inkml:definitions>
  <inkml:trace contextRef="#ctx0" brushRef="#br0">20 139 24575,'0'-5'0,"0"1"0,-1-1 0,0 0 0,0 1 0,0 0 0,0-1 0,-1 1 0,0 0 0,0-1 0,-3-4 0,5 8 0,-4-8 0,9 14 0,10 13 0,14 37 0,40 109 0,-58-119 0,-8-28 0,-5-30 0,0 0 0,1 1 0,0-1 0,1 0 0,0 0 0,1 0 0,0 0 0,5-14 0,-2 9 0,0 1 0,2 0 0,0 1 0,1-1 0,13-22 0,-13 28-114,0 1 1,0 0-1,1 0 0,0 1 0,1 0 1,0 0-1,0 1 0,1 0 0,0 1 1,0 0-1,18-9 0,-1 5-6712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6.905"/>
    </inkml:context>
    <inkml:brush xml:id="br0">
      <inkml:brushProperty name="width" value="0.05" units="cm"/>
      <inkml:brushProperty name="height" value="0.05" units="cm"/>
      <inkml:brushProperty name="color" value="#F6630D"/>
    </inkml:brush>
  </inkml:definitions>
  <inkml:trace contextRef="#ctx0" brushRef="#br0">100 166 24575,'1'-5'0,"0"1"0,0-1 0,1 1 0,-1-1 0,1 1 0,0 0 0,3-6 0,5-9 0,-4 5 0,10-33 0,-15 45 0,0 0 0,-1 0 0,0 0 0,1 0 0,-1 0 0,0 0 0,0 0 0,0 0 0,0 0 0,0 0 0,-1 0 0,1 0 0,0 0 0,-1 0 0,0 0 0,1 1 0,-1-1 0,-2-4 0,2 6 0,0-1 0,1 1 0,-1 0 0,0-1 0,1 1 0,-1 0 0,0 0 0,0-1 0,1 1 0,-1 0 0,0 0 0,0 0 0,1 0 0,-1 0 0,0 0 0,0 0 0,0 0 0,1 0 0,-1 0 0,0 1 0,0-1 0,1 0 0,-1 0 0,0 1 0,1-1 0,-1 1 0,0-1 0,1 0 0,-1 1 0,0-1 0,1 1 0,-1 0 0,1-1 0,-1 1 0,0 0 0,-22 24 0,22-23 0,-10 13 0,0 0 0,1 1 0,1 1 0,0-1 0,1 1 0,1 1 0,1 0 0,0 0 0,2 0 0,0 1 0,0-1 0,2 1 0,1 0 0,0 21 0,2-34 0,-1 0 0,1 0 0,0 0 0,1 0 0,0-1 0,-1 1 0,2 0 0,-1-1 0,1 0 0,0 1 0,0-1 0,0 0 0,1-1 0,-1 1 0,1 0 0,0-1 0,1 0 0,-1 0 0,6 4 0,-2-4 0,0 1 0,0-2 0,0 1 0,1-1 0,-1 0 0,1 0 0,0-1 0,-1 0 0,1-1 0,0 0 0,0-1 0,10 0 0,31-4-1365,-5-3-5461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5:47.368"/>
    </inkml:context>
    <inkml:brush xml:id="br0">
      <inkml:brushProperty name="width" value="0.05" units="cm"/>
      <inkml:brushProperty name="height" value="0.05" units="cm"/>
      <inkml:brushProperty name="color" value="#F6630D"/>
    </inkml:brush>
  </inkml:definitions>
  <inkml:trace contextRef="#ctx0" brushRef="#br0">0 214 24575,'2'-1'0,"-1"0"0,1 0 0,-1 0 0,0 1 0,1-1 0,-1 0 0,1 1 0,0-1 0,-1 1 0,1-1 0,-1 1 0,1 0 0,0 0 0,-1 0 0,1 0 0,0 0 0,-1 0 0,1 0 0,-1 0 0,1 1 0,0-1 0,-1 1 0,1-1 0,-1 1 0,1 0 0,-1-1 0,1 1 0,1 2 0,4 1 0,0 0 0,0 1 0,-1 1 0,8 6 0,-11-10 0,0 1 0,1-1 0,-1 0 0,1 0 0,0 0 0,-1 0 0,1-1 0,0 0 0,0 1 0,0-2 0,0 1 0,0 0 0,0-1 0,0 1 0,0-1 0,0-1 0,1 1 0,-1 0 0,0-1 0,0 0 0,0 0 0,7-3 0,7-2 0,0-1 0,-1-1 0,25-15 0,-5-2 0,-1-1 0,51-48 0,-17 13 0,-46 43-1365,-6 8-5461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7.246"/>
    </inkml:context>
    <inkml:brush xml:id="br0">
      <inkml:brushProperty name="width" value="0.05" units="cm"/>
      <inkml:brushProperty name="height" value="0.05" units="cm"/>
      <inkml:brushProperty name="color" value="#F6630D"/>
    </inkml:brush>
  </inkml:definitions>
  <inkml:trace contextRef="#ctx0" brushRef="#br0">87 264 24575,'0'-33'0,"-1"0"0,-7-33 0,6 54 0,0 0 0,-1 1 0,-1 0 0,0 0 0,0 0 0,-1 0 0,-1 1 0,0-1 0,-7-9 0,12 19 0,1 0 0,0 1 0,-1-1 0,1 0 0,-1 1 0,1-1 0,-1 0 0,1 1 0,-1-1 0,1 1 0,-1-1 0,0 1 0,1-1 0,-1 1 0,0 0 0,0-1 0,1 1 0,-1 0 0,0 0 0,0-1 0,1 1 0,-1 0 0,0 0 0,-1 0 0,1 0 0,1 1 0,-1-1 0,0 1 0,1-1 0,-1 1 0,1-1 0,-1 1 0,1 0 0,-1-1 0,1 1 0,0 0 0,-1-1 0,1 1 0,0 0 0,-1 0 0,1-1 0,0 1 0,0 0 0,0 1 0,-4 42 0,9 22 0,3-1 0,3 0 0,27 92 0,-31-134-682,14 33-1,-8-28-6143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7.804"/>
    </inkml:context>
    <inkml:brush xml:id="br0">
      <inkml:brushProperty name="width" value="0.05" units="cm"/>
      <inkml:brushProperty name="height" value="0.05" units="cm"/>
      <inkml:brushProperty name="color" value="#F6630D"/>
    </inkml:brush>
  </inkml:definitions>
  <inkml:trace contextRef="#ctx0" brushRef="#br0">193 292 24575,'7'-9'0,"1"1"0,-1-2 0,-1 1 0,0-1 0,0 0 0,0 0 0,-2 0 0,7-19 0,-10 26 0,0 0 0,0 1 0,-1-2 0,1 1 0,-1 0 0,1 0 0,-1 0 0,0 0 0,0 0 0,-1 0 0,1 0 0,-1 0 0,1 0 0,-1 0 0,0 0 0,0 0 0,0 0 0,-1 0 0,1 1 0,-1-1 0,1 0 0,-1 1 0,0-1 0,0 1 0,0 0 0,0 0 0,-1 0 0,1 0 0,0 0 0,-1 0 0,0 0 0,1 1 0,-1-1 0,0 1 0,0 0 0,-4-2 0,0 2 0,-1-1 0,1 1 0,0 0 0,0 0 0,-1 1 0,1 0 0,0 1 0,0-1 0,-1 1 0,1 1 0,0-1 0,0 1 0,0 1 0,0-1 0,1 1 0,-1 0 0,1 1 0,-1-1 0,-7 7 0,9-7 0,1 0 0,0 1 0,0-1 0,0 1 0,0 0 0,1 0 0,-1 0 0,1 0 0,0 1 0,0-1 0,1 1 0,-1-1 0,1 1 0,0 0 0,0 0 0,1 0 0,0 1 0,0-1 0,0 0 0,0 0 0,1 1 0,0-1 0,0 0 0,0 1 0,0-1 0,1 0 0,2 6 0,-2-7 0,1 0 0,0 0 0,0 0 0,0 0 0,1 0 0,-1-1 0,1 0 0,0 1 0,0-1 0,0 0 0,0 0 0,1 0 0,-1-1 0,1 1 0,0-1 0,-1 0 0,1 0 0,0 0 0,0-1 0,0 1 0,1-1 0,-1 0 0,6 1 0,-3-1 0,-1 0 0,1-1 0,-1 0 0,1 0 0,-1 0 0,1 0 0,0-1 0,-1 0 0,0-1 0,1 1 0,-1-1 0,0-1 0,0 1 0,11-7 0,-9 4 0,-5 3 0,-1 0 0,1 0 0,0 0 0,0 0 0,-1 1 0,1 0 0,1-1 0,4 0 0,-7 2 0,0 0 0,0 0 0,0 0 0,0 1 0,0-1 0,0 0 0,0 1 0,0-1 0,0 0 0,0 1 0,0 0 0,0-1 0,0 1 0,0-1 0,0 1 0,0 0 0,0 0 0,-1 0 0,1-1 0,0 1 0,-1 0 0,1 0 0,0 0 0,-1 0 0,0 0 0,1 0 0,-1 0 0,1 0 0,-1 0 0,0 2 0,2 3 0,0-1 0,1 0 0,-1 0 0,1 0 0,0 0 0,0 0 0,0-1 0,1 0 0,5 6 0,-7-8 0,0-1 0,1 1 0,-1-1 0,0 1 0,0-1 0,1 0 0,-1 0 0,1 0 0,-1-1 0,1 1 0,-1-1 0,1 1 0,-1-1 0,1 0 0,0 0 0,-1 0 0,1 0 0,-1 0 0,1-1 0,0 1 0,-1-1 0,5-1 0,1-1 0,0-1 0,0 0 0,0 0 0,0-1 0,-1 0 0,1 0 0,-1 0 0,-1-1 0,1-1 0,-1 1 0,0-1 0,0 0 0,-1 0 0,0 0 0,0-1 0,-1 0 0,0 0 0,-1 0 0,1 0 0,1-10 0,1-3 0,0-1 0,-2 0 0,-1-1 0,0 1 0,-2-1 0,-2-41 0,-6 39 0,6 19 0,4 13 0,5 12 0,2 0 0,0-1 0,23 33 0,47 45 0,14 19 0,-93-113 0,1-1 0,-1 1 0,0 0 0,0 0 0,0 0 0,0-1 0,0 1 0,0 0 0,-1 0 0,1 0 0,-1 0 0,1 1 0,-1-1 0,0 0 0,1 0 0,-1 0 0,0 0 0,-1 0 0,1 0 0,0 1 0,-1 1 0,0-2 0,-1 0 0,1 0 0,-1 0 0,0 0 0,0 0 0,1 0 0,-1 0 0,0-1 0,-1 1 0,1-1 0,0 1 0,0-1 0,-1 0 0,1 0 0,0 0 0,-1 0 0,-2 0 0,-21 7 0,0-1 0,-1-2 0,-49 5 0,25-8 0,-57-5 0,105 3 11,0 0-103,0 0 1,0 0-1,0 0 0,0-1 0,-1 1 1,1-1-1,0 0 0,0 0 0,0 0 1,0 0-1,0 0 0,0-1 0,1 1 1,-4-3-1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8.174"/>
    </inkml:context>
    <inkml:brush xml:id="br0">
      <inkml:brushProperty name="width" value="0.05" units="cm"/>
      <inkml:brushProperty name="height" value="0.05" units="cm"/>
      <inkml:brushProperty name="color" value="#F6630D"/>
    </inkml:brush>
  </inkml:definitions>
  <inkml:trace contextRef="#ctx0" brushRef="#br0">0 376 24575,'1'-4'0,"1"0"0,-1 1 0,1-1 0,0 0 0,0 1 0,0-1 0,1 1 0,-1 0 0,1 0 0,0 0 0,0 0 0,4-3 0,-2 1 0,43-40 0,102-71 0,5-4 0,-152 117 0,0 1 0,-1-1 0,1 0 0,0 0 0,-1 0 0,3-5 0,-5 8 0,0 0 0,0-1 0,1 1 0,-1-1 0,0 1 0,0-1 0,0 1 0,0-1 0,0 1 0,0-1 0,0 1 0,0-1 0,0 1 0,0-1 0,0 1 0,0-1 0,0 1 0,0-1 0,0 1 0,0-1 0,-1 0 0,1 0 0,-1 1 0,0-1 0,1 0 0,-1 1 0,0-1 0,0 1 0,1 0 0,-1-1 0,0 1 0,0-1 0,0 1 0,1 0 0,-1 0 0,0 0 0,0-1 0,0 1 0,-1 0 0,-6 0 0,0 0 0,0 1 0,1 0 0,-1 0 0,0 1 0,1 0 0,-1 0 0,1 0 0,-1 1 0,1 1 0,-9 4 0,-1 2 0,1 0 0,1 1 0,-23 21 0,31-26 0,1 0 0,0 0 0,0 1 0,0-1 0,1 1 0,0 1 0,1-1 0,-1 1 0,1 0 0,1 0 0,0 0 0,0 0 0,0 0 0,1 1 0,0-1 0,1 1 0,0 0 0,0 0 0,1-1 0,0 1 0,1 0 0,-1 0 0,2-1 0,-1 1 0,1-1 0,1 1 0,-1-1 0,8 14 0,1-2 0,1 0 0,1-1 0,25 30 0,9 11 0,-46-58 0,1 1 0,0-1 0,-1 0 0,1 1 0,-1-1 0,0 1 0,0 0 0,0 0 0,0-1 0,-1 1 0,1 0 0,-1 0 0,1 0 0,-1 4 0,-1-5 0,1 0 0,-1-1 0,0 1 0,0 0 0,1-1 0,-1 1 0,0-1 0,0 0 0,-1 1 0,1-1 0,0 0 0,0 1 0,-1-1 0,1 0 0,0 0 0,-1 0 0,1 0 0,-1-1 0,1 1 0,-1 0 0,0-1 0,1 1 0,-1-1 0,0 1 0,-3 0 0,-11 2-341,-1-1 0,1-1-1,-33-1 1,-8-2-6485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30.326"/>
    </inkml:context>
    <inkml:brush xml:id="br0">
      <inkml:brushProperty name="width" value="0.05" units="cm"/>
      <inkml:brushProperty name="height" value="0.05" units="cm"/>
      <inkml:brushProperty name="color" value="#F6630D"/>
    </inkml:brush>
  </inkml:definitions>
  <inkml:trace contextRef="#ctx0" brushRef="#br0">4 0 24575,'-3'3'0,"2"4"0,5 1 0,6-2 0,8-1 0,7-1 0,10-2 0,8-1 0,9 2 0,6 1 0,6-1 0,0 0 0,-2-1 0,-6-1 0,-9-1 0,-10 0 0,-14-3 0,-11-1-8191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32.130"/>
    </inkml:context>
    <inkml:brush xml:id="br0">
      <inkml:brushProperty name="width" value="0.05" units="cm"/>
      <inkml:brushProperty name="height" value="0.05" units="cm"/>
      <inkml:brushProperty name="color" value="#F6630D"/>
    </inkml:brush>
  </inkml:definitions>
  <inkml:trace contextRef="#ctx0" brushRef="#br0">31 133 24575,'-9'-4'0,"-9"-2"0,15 9 0,8 7 0,1-3 0,0-1 0,1 1 0,-1-1 0,2-1 0,-1 1 0,0-1 0,1 0 0,0-1 0,0 0 0,0 0 0,1-1 0,15 5 0,-6-4 0,0 0 0,0-1 0,0-1 0,0-1 0,26-2 0,-40 1 0,0 0 0,0 0 0,0-1 0,0 0 0,0 0 0,0 0 0,0 0 0,0-1 0,-1 0 0,1 1 0,-1-1 0,1-1 0,-1 1 0,1 0 0,-1-1 0,0 1 0,0-1 0,2-4 0,-3 5 0,-1-1 0,1 1 0,-1-1 0,0 1 0,0-1 0,0 0 0,-1 1 0,1-1 0,0 0 0,-1 0 0,0 0 0,0 1 0,0-1 0,0 0 0,0 0 0,0 0 0,-1 0 0,0 1 0,1-1 0,-1 0 0,0 0 0,0 1 0,0-1 0,-1 1 0,1-1 0,-3-2 0,-2-5 0,-1 1 0,-1 0 0,1 0 0,-1 1 0,-1 0 0,1 0 0,-14-8 0,16 12 0,0 0 0,0 1 0,0-1 0,-1 1 0,1 0 0,-1 1 0,0 0 0,0 0 0,0 0 0,0 1 0,0 0 0,-14 0 0,16 2 0,1-1 0,0 2 0,0-1 0,0 1 0,0-1 0,0 1 0,0 0 0,0 0 0,1 1 0,-1-1 0,1 1 0,0 0 0,0 0 0,0 0 0,0 0 0,0 0 0,0 1 0,1-1 0,0 1 0,-1 0 0,-1 5 0,-4 8 0,1 1 0,0 0 0,-6 26 0,9-27 0,0 0 0,1 1 0,1 0 0,1-1 0,0 1 0,1 0 0,1-1 0,7 36 0,-6-44 0,1 1 0,0-1 0,0 0 0,1 0 0,1 0 0,-1 0 0,1-1 0,1 0 0,-1 0 0,2 0 0,-1 0 0,1-1 0,0 0 0,0-1 0,1 0 0,0 0 0,14 8 0,-7-7-151,-1-1-1,1 0 0,1-1 0,-1 0 1,1-2-1,-1 0 0,1 0 1,26-1-1,13-1-6674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32.532"/>
    </inkml:context>
    <inkml:brush xml:id="br0">
      <inkml:brushProperty name="width" value="0.05" units="cm"/>
      <inkml:brushProperty name="height" value="0.05" units="cm"/>
      <inkml:brushProperty name="color" value="#F6630D"/>
    </inkml:brush>
  </inkml:definitions>
  <inkml:trace contextRef="#ctx0" brushRef="#br0">8 5 24575,'-3'0'0,"-1"-3"0,3 2 0,5 7 0,5 5 0,3 7 0,3 6 0,1 4 0,2 4 0,-1 2 0,1 1 0,0-2 0,0-5 0,-1 0 0,1-6 0,-4-3 0,-1-5 0,-2-5-8191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32.885"/>
    </inkml:context>
    <inkml:brush xml:id="br0">
      <inkml:brushProperty name="width" value="0.05" units="cm"/>
      <inkml:brushProperty name="height" value="0.05" units="cm"/>
      <inkml:brushProperty name="color" value="#F6630D"/>
    </inkml:brush>
  </inkml:definitions>
  <inkml:trace contextRef="#ctx0" brushRef="#br0">356 141 24575,'0'-2'0,"0"1"0,0 0 0,0-1 0,0 1 0,0-1 0,0 1 0,0-1 0,0 1 0,-1 0 0,1-1 0,-1 1 0,1 0 0,-1-1 0,1 1 0,-1 0 0,0-1 0,0 1 0,1 0 0,-1 0 0,0 0 0,0 0 0,0 0 0,-2-1 0,2 1 0,-1 1 0,1-1 0,-1 1 0,0 0 0,1 0 0,-1 0 0,1 0 0,-1 0 0,0 0 0,1 0 0,-1 0 0,1 0 0,-1 1 0,1-1 0,-1 1 0,1-1 0,-3 2 0,-6 3 0,1 0 0,-1 1 0,1 0 0,-14 12 0,-20 20 0,3 3 0,1 1 0,-56 79 0,90-115 31,-19 33 270,23-37-369,1-1 1,-1 0-1,0 1 0,1-1 0,-1 0 0,1 1 0,-1-1 0,1 1 0,0-1 0,0 0 0,0 1 1,-1-1-1,1 1 0,1-1 0,-1 1 0,0-1 0,0 1 0,0-1 0,1 1 0,-1-1 1,1 0-1,-1 1 0,1-1 0,1 3 0,8 3-6758</inkml:trace>
  <inkml:trace contextRef="#ctx0" brushRef="#br0" timeOffset="1">475 5 24575,'0'-3'0,"0"2"0,3 4 0,1 7 0,-1 8 0,3 6 0,0 6 0,0 3 0,-3 4 0,0 3 0,-2-1 0,0-1 0,-1-6-8191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33.289"/>
    </inkml:context>
    <inkml:brush xml:id="br0">
      <inkml:brushProperty name="width" value="0.05" units="cm"/>
      <inkml:brushProperty name="height" value="0.05" units="cm"/>
      <inkml:brushProperty name="color" value="#F6630D"/>
    </inkml:brush>
  </inkml:definitions>
  <inkml:trace contextRef="#ctx0" brushRef="#br0">36 188 24575,'-6'0'0,"5"0"0,-1 0 0,1 1 0,-1-1 0,0 0 0,1 0 0,-1-1 0,0 1 0,1 0 0,-1 0 0,1-1 0,-1 1 0,1-1 0,-1 1 0,1-1 0,-1 0 0,1 0 0,-2-1 0,3 2 0,0 0 0,0 0 0,0-1 0,0 1 0,0 0 0,0 0 0,0-1 0,0 1 0,0 0 0,0 0 0,0-1 0,0 1 0,0 0 0,1 0 0,-1-1 0,0 1 0,0 0 0,0 0 0,0 0 0,0 0 0,1-1 0,-1 1 0,0 0 0,0 0 0,0 0 0,1 0 0,-1 0 0,0-1 0,0 1 0,1 0 0,-1 0 0,0 0 0,0 0 0,1 0 0,-1 0 0,0 0 0,0 0 0,1 0 0,-1 0 0,0 0 0,0 0 0,1 0 0,13-2 0,75-4 0,-55 6 0,-1-2 0,1-2 0,-1-1 0,51-14 0,-81 18 0,0 0 0,0-1 0,0 1 0,0-1 0,0 0 0,0 1 0,0-1 0,0 0 0,-1-1 0,1 1 0,-1 0 0,0-1 0,0 0 0,1 1 0,-2-1 0,1 0 0,0 0 0,2-5 0,-3 5 0,-1 0 0,1 1 0,-1-1 0,1 1 0,-1-1 0,0 0 0,0 1 0,0-1 0,-1 0 0,1 1 0,-1-1 0,1 0 0,-1 1 0,0-1 0,0 1 0,0-1 0,0 1 0,0 0 0,-1-1 0,1 1 0,-1 0 0,0 0 0,1 0 0,-3-2 0,1 1 0,1 1 0,0 0 0,-1 0 0,0 0 0,1 0 0,-1 0 0,0 0 0,0 1 0,0-1 0,0 1 0,0 0 0,0 0 0,0 0 0,-1 0 0,1 1 0,0-1 0,0 1 0,-1 0 0,1 0 0,0 0 0,-1 0 0,1 0 0,0 1 0,0 0 0,-6 1 0,4 0 0,0 1 0,1-1 0,-1 1 0,1 0 0,0 0 0,-1 0 0,2 1 0,-1-1 0,0 1 0,1 0 0,-1 0 0,1 0 0,0 0 0,1 1 0,-5 7 0,2 2 49,0-1 0,1 1 0,0 0-1,1 1 1,0-1 0,0 28 0,2-33-181,1-1 1,1 1 0,-1 0-1,1-1 1,1 1 0,0-1 0,0 0-1,0 0 1,1 1 0,1-1 0,-1-1-1,10 15 1,1-6-6695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33.645"/>
    </inkml:context>
    <inkml:brush xml:id="br0">
      <inkml:brushProperty name="width" value="0.05" units="cm"/>
      <inkml:brushProperty name="height" value="0.05" units="cm"/>
      <inkml:brushProperty name="color" value="#F6630D"/>
    </inkml:brush>
  </inkml:definitions>
  <inkml:trace contextRef="#ctx0" brushRef="#br0">1 62 24575,'4'-17'0,"1"16"0,-2 10 0,0 11 0,-2 1 0,0-1 0,-2 0 0,0 0 0,-5 28 0,1-10 0,42-87 0,-11 9 0,-8 13 0,0 0 0,2 1 0,26-27 0,-45 51 0,1 1 0,-1-1 0,1 1 0,0 0 0,-1-1 0,1 1 0,0 0 0,0 0 0,0 0 0,0 0 0,0 1 0,0-1 0,0 0 0,0 1 0,0-1 0,0 1 0,0 0 0,1 0 0,2 0 0,-3 0 0,-1 1 0,1 0 0,-1 0 0,1-1 0,-1 1 0,1 0 0,-1 0 0,0 0 0,1 1 0,-1-1 0,0 0 0,0 0 0,0 1 0,0-1 0,0 0 0,0 1 0,0-1 0,-1 1 0,1 0 0,0-1 0,-1 1 0,1-1 0,-1 1 0,0 0 0,1 2 0,2 18 106,-1 0 0,0 40-1,0 16-1787,1-54-5144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34.019"/>
    </inkml:context>
    <inkml:brush xml:id="br0">
      <inkml:brushProperty name="width" value="0.05" units="cm"/>
      <inkml:brushProperty name="height" value="0.05" units="cm"/>
      <inkml:brushProperty name="color" value="#F6630D"/>
    </inkml:brush>
  </inkml:definitions>
  <inkml:trace contextRef="#ctx0" brushRef="#br0">275 433 24575,'4'-3'0,"-1"0"0,0 0 0,0-1 0,0 1 0,-1-1 0,1 1 0,3-9 0,-5 11 0,-1 0 0,0-1 0,0 1 0,1 0 0,-1-1 0,0 1 0,0-1 0,0 1 0,-1 0 0,1-1 0,0 1 0,0 0 0,-1-1 0,1 1 0,-1 0 0,1-1 0,-1 1 0,1 0 0,-1 0 0,0-1 0,0 1 0,0 0 0,0 0 0,0 0 0,0 0 0,0 0 0,0 0 0,0 1 0,0-1 0,-1-1 0,-6-3 0,0 0 0,0 0 0,0 1 0,0-1 0,-1 2 0,0-1 0,0 2 0,0-1 0,0 1 0,0 0 0,0 1 0,0 0 0,-1 0 0,1 1 0,0 0 0,-1 1 0,-12 2 0,17-1 0,-1-1 0,0 1 0,0 0 0,0 0 0,1 0 0,0 1 0,-1 0 0,1 0 0,0 0 0,0 1 0,0 0 0,1 0 0,-1 0 0,1 0 0,0 1 0,1 0 0,-1 0 0,1 0 0,-1 0 0,2 0 0,-1 1 0,0-1 0,1 1 0,0-1 0,1 1 0,-1 0 0,0 9 0,1-11 0,1 1 0,-1 0 0,1-1 0,0 1 0,0 0 0,1-1 0,0 1 0,-1-1 0,2 1 0,-1-1 0,0 1 0,5 7 0,-5-10 0,0 0 0,1 0 0,-1 0 0,1-1 0,-1 1 0,1 0 0,0-1 0,0 1 0,0-1 0,0 0 0,0 0 0,0 0 0,0 0 0,0 0 0,0 0 0,1 0 0,-1-1 0,0 1 0,0-1 0,1 1 0,-1-1 0,0 0 0,1 0 0,-1 0 0,0-1 0,1 1 0,3-1 0,3-1 0,-1-1 0,1 1 0,0-2 0,-1 1 0,1-1 0,-1 0 0,0-1 0,-1 0 0,1 0 0,-1-1 0,0 0 0,0 0 0,-1-1 0,11-13 0,-3 1 0,0-1 0,-2 0 0,-1 0 0,15-36 0,-15 27 0,-1 1 0,-2-1 0,0-1 0,-2 0 0,-1 0 0,-2 0 0,0-45 0,-8 45 0,5 29 0,0 1 0,0 0 0,0 0 0,0-1 0,0 1 0,0 0 0,0 0 0,-1-1 0,1 1 0,0 0 0,0 0 0,0 0 0,0-1 0,0 1 0,-1 0 0,1 0 0,0 0 0,0 0 0,0-1 0,0 1 0,-1 0 0,1 0 0,0 0 0,0 0 0,-1 0 0,1 0 0,0 0 0,0-1 0,-1 1 0,1 0 0,0 0 0,-1 0 0,-6 13 0,0 12 0,2-1 0,0 2 0,2-1 0,0 30 0,-1-7 0,-5 118 0,9-134 0,1 1 0,2-1 0,8 35 0,-10-62 38,0 0 0,1 1 0,-1-2 0,1 1 0,1 0 0,-1 0 0,1 0 0,2 4 0,-4-8-85,0 0 1,0 0 0,0 0 0,0-1 0,0 1 0,0 0 0,0 0 0,0 0-1,0-1 1,0 1 0,0 0 0,1-1 0,-1 1 0,0-1 0,0 0 0,1 1-1,-1-1 1,0 0 0,1 0 0,-1 0 0,0 0 0,1 0 0,-1 0 0,0 0-1,1 0 1,-1 0 0,0-1 0,1 1 0,-1-1 0,0 1 0,0-1 0,0 1-1,1-1 1,-1 1 0,0-1 0,1-1 0,9-6-6780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5:48.175"/>
    </inkml:context>
    <inkml:brush xml:id="br0">
      <inkml:brushProperty name="width" value="0.05" units="cm"/>
      <inkml:brushProperty name="height" value="0.05" units="cm"/>
      <inkml:brushProperty name="color" value="#F6630D"/>
    </inkml:brush>
  </inkml:definitions>
  <inkml:trace contextRef="#ctx0" brushRef="#br0">1 79 24575,'1'5'0,"1"1"0,-1-1 0,1 0 0,0 0 0,0 0 0,1-1 0,0 1 0,0 0 0,0-1 0,0 0 0,1 0 0,-1 0 0,1 0 0,0 0 0,0-1 0,7 5 0,-7-6 0,1 0 0,0 0 0,1 0 0,-1-1 0,0 0 0,0 0 0,1 0 0,-1-1 0,0 1 0,1-1 0,-1 0 0,0-1 0,1 0 0,-1 1 0,0-2 0,10-2 0,3-3 0,1 0 0,-2-1 0,23-13 0,80-61 0,-89 59 0,-31 23 1,2-2-73,-1 1 0,1 0 0,0-1 0,-1 1 0,1 0 1,0 0-1,0 0 0,0 0 0,0 0 0,0 0 0,0 1 0,0-1 0,0 1 0,1-1 1,-1 1-1,0 0 0,0 0 0,4 0 0,7 7-6754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37.317"/>
    </inkml:context>
    <inkml:brush xml:id="br0">
      <inkml:brushProperty name="width" value="0.05" units="cm"/>
      <inkml:brushProperty name="height" value="0.05" units="cm"/>
      <inkml:brushProperty name="color" value="#F6630D"/>
    </inkml:brush>
  </inkml:definitions>
  <inkml:trace contextRef="#ctx0" brushRef="#br0">410 18 24575,'0'-1'0,"-1"0"0,1 0 0,0 1 0,-1-1 0,1 0 0,0 0 0,-1 1 0,1-1 0,-1 0 0,0 1 0,1-1 0,-1 1 0,1-1 0,-1 1 0,0-1 0,1 1 0,-1-1 0,0 1 0,0 0 0,1-1 0,-1 1 0,0 0 0,0-1 0,0 1 0,1 0 0,-1 0 0,0 0 0,-1 0 0,-27-3 0,25 3 0,-13 0 0,0 0 0,1 2 0,-1 0 0,1 1 0,-1 0 0,1 1 0,0 1 0,0 1 0,1 0 0,-1 1 0,1 1 0,1 1 0,0-1 0,-15 13 0,19-13 0,1 1 0,-1 0 0,1 1 0,1 0 0,0 0 0,0 0 0,1 1 0,-7 15 0,10-17 0,0 0 0,0 0 0,1 1 0,1 0 0,0-1 0,0 1 0,1 0 0,0 0 0,1 0 0,0 0 0,2 15 0,-1-17 0,0 0 0,1 0 0,1 0 0,-1 0 0,1-1 0,0 1 0,1-1 0,0 0 0,0 0 0,1 0 0,-1 0 0,2-1 0,5 7 0,-2-5 0,0 0 0,0-1 0,0 0 0,1-1 0,0 0 0,1 0 0,-1-1 0,17 5 0,-7-4 0,-1-1 0,1-1 0,0 0 0,0-2 0,0 0 0,0-1 0,0-1 0,1-1 0,-1-1 0,27-6 0,-38 6-227,0-1-1,0 0 1,-1 0-1,1-1 1,9-6-1,1-3-6598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43.005"/>
    </inkml:context>
    <inkml:brush xml:id="br0">
      <inkml:brushProperty name="width" value="0.05" units="cm"/>
      <inkml:brushProperty name="height" value="0.05" units="cm"/>
      <inkml:brushProperty name="color" value="#F6630D"/>
    </inkml:brush>
  </inkml:definitions>
  <inkml:trace contextRef="#ctx0" brushRef="#br0">0 9250 24575,'2'29'0,"1"-1"0,1 1 0,11 35 0,-1-1 0,55 226 0,-49-228 0,3 0 0,48 92 0,-41-103 0,2-1 0,2-2 0,2-2 0,3-1 0,57 53 0,6-9 0,133 89 0,-122-101-68,4-6 0,3-4-1,141 53 1,-95-55-251,334 78 0,653 65-888,-501-100 885,978 187-1236,80-49 1358,-1358-218-134,0-14 0,359-36 1,25-63 333,-10-66 0,-496 86 0,240-104 0,-290 91 0,300-182 0,-6-53 0,512-443 0,-824 617-51,174-193 1,-261 246 24,-3-3 1,-4-2 0,108-200 0,-93 116 223,-8-3 0,-8-3 1,-8-3-1,62-334 0,-20 41 1134,-74 382-1168,4 2 0,83-172-1,-52 155 72,4 4-1,137-170 1,195-167 468,-22 9-703,-269 291 0,106-189 0,-186 286 10,204-368 618,-29-15-86,79-174-542,210-359 0,-465 904 0,-3-1 0,-2-1 0,-3 0 0,16-105 0,-28 119 0,-2-1 0,-2 1 0,-3-1 0,-1 1 0,-3 0 0,-20-92 0,8 77 0,-3 2 0,-2 0 0,-3 1 0,-2 2 0,-3 0 0,-2 2 0,-3 1 0,-2 2 0,-2 2 0,-3 1 0,-1 3 0,-52-44 0,8 22 0,-2 5 0,-4 3 0,-178-85 0,-322-92 0,-163 25 0,652 186 0,66 18 0,11 2 0,-39-14 0,57 16 0,0 0 0,0 0 0,1-1 0,-1 0 0,1-1 0,1 0 0,-1 0 0,-6-8 0,3 4 0,0 0 0,0 1 0,-1 0 0,0 0 0,0 2 0,-1-1 0,0 1 0,-18-6 0,-7 1 0,-71-14 0,25 6-1365,63 14-5461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43.328"/>
    </inkml:context>
    <inkml:brush xml:id="br0">
      <inkml:brushProperty name="width" value="0.05" units="cm"/>
      <inkml:brushProperty name="height" value="0.05" units="cm"/>
      <inkml:brushProperty name="color" value="#F6630D"/>
    </inkml:brush>
  </inkml:definitions>
  <inkml:trace contextRef="#ctx0" brushRef="#br0">481 0 24575,'-87'5'0,"0"3"0,-158 37 0,240-44 0,0 0 0,-1 0 0,1 0 0,0 1 0,0 0 0,-9 4 0,13-5 0,0-1 0,0 1 0,0 0 0,-1 0 0,1 0 0,0 0 0,0 0 0,1 0 0,-1 0 0,0 1 0,0-1 0,1 0 0,-1 0 0,0 1 0,1-1 0,-1 0 0,1 1 0,0-1 0,-1 1 0,1-1 0,0 0 0,0 1 0,0-1 0,0 1 0,0-1 0,0 1 0,1 1 0,6 31 0,2-1 0,17 43 0,-6-21 0,63 221-599,-73-243-167,5 20-6060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53.657"/>
    </inkml:context>
    <inkml:brush xml:id="br0">
      <inkml:brushProperty name="width" value="0.05" units="cm"/>
      <inkml:brushProperty name="height" value="0.05" units="cm"/>
      <inkml:brushProperty name="color" value="#F6630D"/>
    </inkml:brush>
  </inkml:definitions>
  <inkml:trace contextRef="#ctx0" brushRef="#br0">385 72 24575,'4'-55'0,"-5"54"0,1 1 0,0-1 0,-1 0 0,1 0 0,-1 1 0,1-1 0,-1 0 0,1 1 0,-1-1 0,1 0 0,-1 1 0,0-1 0,1 1 0,-1-1 0,0 1 0,0-1 0,1 1 0,-1-1 0,0 1 0,0 0 0,0 0 0,1-1 0,-1 1 0,0 0 0,0 0 0,0 0 0,-1 0 0,-28-2 0,23 2 0,-19 0 0,-42-2 0,-78 10 0,139-8 0,1 1 0,-1 1 0,1-1 0,-1 1 0,1 0 0,-12 6 0,17-8 0,0 1 0,0 0 0,0-1 0,0 1 0,0 0 0,0 0 0,0 0 0,0 0 0,0 0 0,0 0 0,0 0 0,1 0 0,-1 0 0,1 0 0,-1 1 0,1-1 0,-1 0 0,1 0 0,-1 1 0,1-1 0,0 0 0,0 1 0,0-1 0,0 0 0,0 1 0,0-1 0,0 0 0,0 0 0,0 1 0,1-1 0,-1 0 0,0 1 0,1-1 0,-1 0 0,1 0 0,-1 0 0,1 1 0,0-1 0,0 0 0,1 1 0,2 5 0,2 0 0,-1-1 0,0 0 0,1 0 0,0 0 0,1-1 0,12 8 0,56 29 0,-30-18 0,-34-18 0,32 21 0,-40-25 0,0 0 0,-1 1 0,1-1 0,0 1 0,-1-1 0,1 1 0,-1 0 0,0 0 0,0 0 0,2 6 0,-3-8 0,-1 0 0,0 1 0,0-1 0,0 0 0,1 0 0,-1 1 0,-1-1 0,1 0 0,0 0 0,0 1 0,0-1 0,-1 0 0,1 0 0,0 0 0,-1 1 0,1-1 0,-1 0 0,0 0 0,1 0 0,-1 0 0,0 0 0,0 0 0,1 0 0,-1 0 0,0 0 0,0-1 0,0 1 0,0 0 0,0 0 0,-2 0 0,-2 2 0,-1 1 0,0-1 0,0-1 0,-9 4 0,1-2-105,-1 0 0,0 0 0,-1-1 0,1-1 0,-1-1 0,1 0 0,-1-1 0,1-1 0,-1 0 0,1-1 0,0-1 0,-21-5 0,20 0-6721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54.072"/>
    </inkml:context>
    <inkml:brush xml:id="br0">
      <inkml:brushProperty name="width" value="0.05" units="cm"/>
      <inkml:brushProperty name="height" value="0.05" units="cm"/>
      <inkml:brushProperty name="color" value="#F6630D"/>
    </inkml:brush>
  </inkml:definitions>
  <inkml:trace contextRef="#ctx0" brushRef="#br0">0 121 24575,'1'0'0,"0"0"0,0 1 0,0-1 0,-1 0 0,1 1 0,0-1 0,0 1 0,-1-1 0,1 1 0,0 0 0,-1-1 0,1 1 0,-1 0 0,1-1 0,-1 1 0,1 0 0,-1 0 0,1 1 0,10 19 0,-9-17 0,4 10 0,3 5 0,10 30 0,-18-45 0,1 0 0,-1-1 0,0 1 0,-1 0 0,1 0 0,-1 0 0,0 0 0,0 0 0,0 0 0,0 0 0,-1 0 0,1-1 0,-1 1 0,0 0 0,-2 4 0,-4 1 0,2-12 0,4 2 0,1-1 0,-1 1 0,1 0 0,-1-1 0,1 1 0,0-1 0,-1 1 0,1 0 0,0-1 0,0 1 0,1-3 0,3-20 0,1 1 0,1 0 0,1 0 0,2 1 0,0 0 0,1 0 0,1 1 0,1 1 0,23-31 0,-32 47 0,1 0 0,-1 0 0,1 0 0,0 1 0,0 0 0,0 0 0,1 0 0,-1 0 0,9-4 0,-11 7 0,-1-1 0,1 0 0,0 1 0,0 0 0,-1-1 0,1 1 0,0 0 0,0 0 0,0 0 0,-1 0 0,1 0 0,0 0 0,0 0 0,0 1 0,-1-1 0,1 1 0,0-1 0,-1 1 0,1 0 0,0 0 0,-1-1 0,1 1 0,-1 0 0,1 1 0,-1-1 0,0 0 0,1 0 0,-1 0 0,0 1 0,0-1 0,2 3 0,1 3 0,0 0 0,-1 0 0,1 1 0,-1 0 0,-1-1 0,1 1 0,1 15 0,4 60 0,-7-74 0,0 176-1239,-1-182 1113,0 23-6700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54.413"/>
    </inkml:context>
    <inkml:brush xml:id="br0">
      <inkml:brushProperty name="width" value="0.05" units="cm"/>
      <inkml:brushProperty name="height" value="0.05" units="cm"/>
      <inkml:brushProperty name="color" value="#F6630D"/>
    </inkml:brush>
  </inkml:definitions>
  <inkml:trace contextRef="#ctx0" brushRef="#br0">4 0 24575,'-3'0'0,"3"0"0,3 0 0,7 0 0,11 0 0,10 0 0,9 0 0,-2 0-8191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54.738"/>
    </inkml:context>
    <inkml:brush xml:id="br0">
      <inkml:brushProperty name="width" value="0.05" units="cm"/>
      <inkml:brushProperty name="height" value="0.05" units="cm"/>
      <inkml:brushProperty name="color" value="#F6630D"/>
    </inkml:brush>
  </inkml:definitions>
  <inkml:trace contextRef="#ctx0" brushRef="#br0">29 134 24575,'0'-2'0,"0"1"0,-1-1 0,0 0 0,1 1 0,-1-1 0,0 1 0,0-1 0,1 1 0,-1-1 0,0 1 0,-1-1 0,1 1 0,0 0 0,-3-2 0,4 3 0,1 0 0,-1 1 0,0-1 0,0 0 0,0 1 0,0-1 0,0 0 0,0 1 0,0-1 0,0 0 0,0 1 0,0-1 0,0 0 0,0 1 0,0-1 0,0 0 0,0 1 0,0-1 0,0 0 0,0 1 0,0-1 0,0 0 0,-1 1 0,1-1 0,0 0 0,0 1 0,0-1 0,-1 0 0,1 0 0,0 1 0,0-1 0,-1 0 0,1 0 0,0 1 0,-1-1 0,1 0 0,0 0 0,-1 0 0,1 0 0,0 0 0,0 1 0,-1-1 0,1 0 0,-1 0 0,1 0 0,0 0 0,-1 0 0,1 0 0,0 0 0,-1 0 0,1 0 0,0 0 0,-1 0 0,1-1 0,0 1 0,-1 0 0,1 0 0,0 0 0,-1 0 0,1 0 0,0-1 0,-1 1 0,1 0 0,0 0 0,0 0 0,-1-1 0,1 1 0,0-1 0,4 63 0,4 109 0,-9-263 0,-1 32 0,8-77 0,-6 133 0,1 0 0,-1-1 0,1 1 0,0 0 0,0 1 0,1-1 0,-1 0 0,1 0 0,0 0 0,2-3 0,-2 5 0,-1 1 0,0 0 0,0 0 0,1 0 0,-1 0 0,1 0 0,-1 0 0,1 0 0,-1 0 0,1 1 0,0-1 0,-1 1 0,1-1 0,0 1 0,-1-1 0,1 1 0,0 0 0,0 0 0,-1 0 0,1 0 0,0 0 0,0 0 0,-1 1 0,1-1 0,0 0 0,2 2 0,8 2 0,-1 0 0,0 1 0,0 0 0,0 1 0,0 0 0,18 15 0,-21-16 0,-1 1 0,0 1 0,0 0 0,-1 0 0,0 0 0,0 1 0,-1-1 0,0 1 0,6 13 0,-10-19 9,0 1-1,0-1 1,0 0-1,0 1 1,-1-1-1,1 0 1,-1 1 0,0-1-1,0 1 1,0-1-1,0 1 1,0-1-1,0 1 1,-1-1-1,1 1 1,-1-1-1,0 0 1,1 1-1,-3 3 1,1-3 4,-1 0 0,1-1 0,0 1 0,-1-1 1,1 1-1,-1-1 0,0 0 0,0 0 0,0 0 0,0 0 0,0-1 0,-5 3 1,-3-1-228,0 1 1,0-2 0,-1 0-1,1 0 1,-1-1 0,1 0-1,-17-1 1,-1-3-6613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55.535"/>
    </inkml:context>
    <inkml:brush xml:id="br0">
      <inkml:brushProperty name="width" value="0.05" units="cm"/>
      <inkml:brushProperty name="height" value="0.05" units="cm"/>
      <inkml:brushProperty name="color" value="#F6630D"/>
    </inkml:brush>
  </inkml:definitions>
  <inkml:trace contextRef="#ctx0" brushRef="#br0">30 1 24575,'-1'0'0,"1"1"0,0 0 0,-1 0 0,1-1 0,-1 1 0,0 0 0,1 0 0,-1-1 0,1 1 0,-1-1 0,0 1 0,1-1 0,-1 1 0,0-1 0,0 1 0,0-1 0,1 1 0,-1-1 0,0 0 0,-1 1 0,-11 6 0,13-6 0,0-1 0,0 0 0,0 1 0,-1-1 0,1 0 0,0 1 0,0-1 0,0 0 0,0 0 0,0 1 0,0-1 0,0 0 0,0 1 0,0-1 0,0 0 0,0 1 0,0-1 0,0 0 0,0 1 0,0-1 0,0 0 0,0 1 0,1-1 0,-1 0 0,0 1 0,0-1 0,0 0 0,0 0 0,1 1 0,-1-1 0,0 0 0,0 0 0,1 1 0,-1-1 0,0 0 0,0 0 0,1 0 0,-1 1 0,4 1 0,-1 1 0,1-1 0,0 0 0,-1-1 0,1 1 0,0 0 0,0-1 0,0 0 0,0 0 0,0 0 0,5 0 0,51 1 0,-43-2 0,104-1-1365,-107 1-5461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56.711"/>
    </inkml:context>
    <inkml:brush xml:id="br0">
      <inkml:brushProperty name="width" value="0.05" units="cm"/>
      <inkml:brushProperty name="height" value="0.05" units="cm"/>
      <inkml:brushProperty name="color" value="#F6630D"/>
    </inkml:brush>
  </inkml:definitions>
  <inkml:trace contextRef="#ctx0" brushRef="#br0">1611 89 24575,'-45'-2'0,"1"-2"0,-49-12 0,2 1 0,-27 0 0,-2 6 0,-185 8 0,244 5 0,0 3 0,0 3 0,0 2 0,2 3 0,-1 2 0,-101 46 0,140-52 0,0 0 0,1 1 0,1 1 0,0 1 0,1 0 0,0 2 0,-28 31 0,36-35 0,0 1 0,1 1 0,1 0 0,0 0 0,1 0 0,0 1 0,1 0 0,1 0 0,1 1 0,0-1 0,1 1 0,-2 18 0,3-11 0,2 0 0,0 0 0,1 0 0,2 0 0,0-1 0,1 1 0,1-1 0,1 0 0,2 0 0,0 0 0,1-1 0,1-1 0,1 1 0,0-2 0,2 1 0,0-2 0,17 18 0,-4-8 0,1-1 0,1-1 0,2-2 0,1 0 0,0-2 0,2-2 0,0-1 0,1-1 0,1-2 0,1-2 0,0-1 0,0-2 0,1-1 0,1-2 0,0-1 0,76 2 0,-7-9 0,0-5 0,0-4 0,-1-5 0,0-5 0,193-60 0,-233 57 0,96-47 0,-135 55 0,-1-1 0,-1 0 0,-1-2 0,0-1 0,-1-1 0,25-27 0,-35 32 0,-2 0 0,1-1 0,-2 0 0,0-1 0,-1 0 0,-1-1 0,0 0 0,-1 0 0,-1 0 0,-1-1 0,0 0 0,-1 0 0,-1-1 0,-1 1 0,-1-1 0,0 1 0,-1-1 0,-1 1 0,-1-1 0,-1 1 0,0 0 0,-2 0 0,0 0 0,0 0 0,-2 1 0,0 0 0,-1 0 0,-1 1 0,-17-24 0,12 21 0,-2 1 0,0 1 0,-1 0 0,-1 1 0,-1 1 0,0 1 0,-23-13 0,11 9 0,-1 3 0,-1 0 0,0 2 0,-39-9 0,7 6 0,-89-10 0,-60 7 0,165 15 121,16 0-492,-1 1-1,0 2 1,-65 7-1,82-2-6454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57.797"/>
    </inkml:context>
    <inkml:brush xml:id="br0">
      <inkml:brushProperty name="width" value="0.05" units="cm"/>
      <inkml:brushProperty name="height" value="0.05" units="cm"/>
      <inkml:brushProperty name="color" value="#F6630D"/>
    </inkml:brush>
  </inkml:definitions>
  <inkml:trace contextRef="#ctx0" brushRef="#br0">122 1 24575,'-1'14'0,"0"-1"0,-4 17 0,-2 16 0,-63 537 0,39-367 0,30-204 0,-4 25 0,5-35 0,0-1 0,0 1 0,0 0 0,0 0 0,0 0 0,0 0 0,0-1 0,1 1 0,-1 0 0,1 0 0,0 0 0,-1-1 0,1 1 0,1 2 0,2-4-1365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5:48.767"/>
    </inkml:context>
    <inkml:brush xml:id="br0">
      <inkml:brushProperty name="width" value="0.05" units="cm"/>
      <inkml:brushProperty name="height" value="0.05" units="cm"/>
      <inkml:brushProperty name="color" value="#F6630D"/>
    </inkml:brush>
  </inkml:definitions>
  <inkml:trace contextRef="#ctx0" brushRef="#br0">1 59 24575,'1'9'0,"0"-1"0,1 0 0,0 0 0,0 0 0,1 0 0,0 0 0,0-1 0,1 1 0,0-1 0,1 0 0,-1 0 0,1 0 0,1 0 0,-1-1 0,1 0 0,0-1 0,1 1 0,-1-1 0,1 0 0,0 0 0,9 4 0,-12-8 0,1 1 0,-1-1 0,1 0 0,0 0 0,-1-1 0,1 1 0,0-1 0,-1 0 0,1 0 0,0 0 0,-1-1 0,1 0 0,0 0 0,-1 0 0,1 0 0,-1-1 0,0 0 0,1 0 0,-1 0 0,0 0 0,0-1 0,4-2 0,7-8 0,0 0 0,-1 0 0,25-31 0,-28 31 0,46-60-1365,-38 46-5461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59.445"/>
    </inkml:context>
    <inkml:brush xml:id="br0">
      <inkml:brushProperty name="width" value="0.05" units="cm"/>
      <inkml:brushProperty name="height" value="0.05" units="cm"/>
      <inkml:brushProperty name="color" value="#F6630D"/>
    </inkml:brush>
  </inkml:definitions>
  <inkml:trace contextRef="#ctx0" brushRef="#br0">0 1 24575,'6'0'0,"7"0"0,14 2 0,13 2 0,18 0 0,16-1 0,18-1 0,15 0 0,9-5 0,2 0 0,-5-1 0,-9 1 0,-23 1-8191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59.817"/>
    </inkml:context>
    <inkml:brush xml:id="br0">
      <inkml:brushProperty name="width" value="0.05" units="cm"/>
      <inkml:brushProperty name="height" value="0.05" units="cm"/>
      <inkml:brushProperty name="color" value="#F6630D"/>
    </inkml:brush>
  </inkml:definitions>
  <inkml:trace contextRef="#ctx0" brushRef="#br0">0 17 24575,'12'0'0,"15"-3"0,18 0 0,18-1 0,16 1 0,12 1 0,5 1 0,1 0 0,-17 1-8191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2:03.239"/>
    </inkml:context>
    <inkml:brush xml:id="br0">
      <inkml:brushProperty name="width" value="0.05" units="cm"/>
      <inkml:brushProperty name="height" value="0.05" units="cm"/>
      <inkml:brushProperty name="color" value="#F6630D"/>
    </inkml:brush>
  </inkml:definitions>
  <inkml:trace contextRef="#ctx0" brushRef="#br0">15 213 24575,'-1'0'0,"0"0"0,0-1 0,0 1 0,1 0 0,-1-1 0,0 1 0,1-1 0,-1 1 0,0-1 0,1 1 0,-1-1 0,0 0 0,1 1 0,-1-1 0,1 0 0,-1 1 0,1-1 0,0 0 0,-1 0 0,1 1 0,0-1 0,-1 0 0,1 0 0,0 0 0,0 0 0,0 1 0,0-1 0,-1 0 0,2-2 0,-1-25 0,2 24 0,-1 0 0,1 1 0,0-1 0,1 0 0,-1 1 0,0-1 0,1 1 0,0 0 0,0 0 0,0 0 0,0 0 0,0 0 0,1 1 0,-1 0 0,1-1 0,7-2 0,-6 3 0,0-1 0,0 1 0,0 0 0,0 1 0,1 0 0,-1-1 0,0 2 0,1-1 0,-1 0 0,1 1 0,-1 0 0,9 2 0,-11-1 0,0 0 0,-1 0 0,1 0 0,0 0 0,-1 1 0,0-1 0,1 1 0,-1 0 0,0 0 0,0 0 0,0 0 0,0 0 0,0 0 0,-1 0 0,1 1 0,0-1 0,-1 1 0,0-1 0,0 1 0,0-1 0,0 1 0,0 0 0,1 4 0,1 7 0,-1 0 0,0 0 0,0 18 0,-2-27 0,0 27 0,0 1 0,-3-1 0,-11 59 0,14-95 0,8-44 0,4 11 0,2 1 0,2 0 0,1 1 0,2 1 0,1 1 0,2 0 0,45-52 0,-63 81 0,0 0 0,0 0 0,0 1 0,0-1 0,1 1 0,8-5 0,-12 7 0,0 1 0,0 0 0,0-1 0,0 1 0,0 0 0,0 0 0,0-1 0,0 1 0,0 0 0,0 0 0,0 0 0,0 0 0,0 0 0,0 0 0,0 1 0,0-1 0,0 0 0,0 0 0,0 1 0,-1-1 0,1 1 0,0-1 0,0 1 0,0-1 0,0 1 0,0-1 0,-1 1 0,1 0 0,0 0 0,-1-1 0,1 1 0,0 0 0,-1 0 0,1 0 0,-1-1 0,1 1 0,-1 0 0,1 0 0,-1 0 0,0 0 0,1 0 0,-1 0 0,0 2 0,2 2 0,-1 1 0,0-1 0,0 1 0,-1 0 0,0 0 0,0-1 0,0 1 0,0 0 0,-1 0 0,-1 5 0,-3 9 0,-12 29 0,-1 5 0,17-53 0,1 0 0,0 0 0,-1 0 0,1 1 0,0-1 0,0 0 0,0 0 0,-1 0 0,1 0 0,1 1 0,-1-1 0,0 0 0,0 0 0,0 0 0,1 0 0,-1 0 0,0 1 0,1-1 0,0 1 0,0-1 0,-1-1 0,1 1 0,0-1 0,-1 0 0,1 1 0,0-1 0,0 0 0,-1 1 0,1-1 0,0 0 0,0 0 0,-1 0 0,1 0 0,0 0 0,0 0 0,-1 0 0,1 0 0,0 0 0,0 0 0,-1 0 0,1-1 0,0 1 0,7-3 0,-1 0 0,0 0 0,0 0 0,9-6 0,-14 7 0,35-22 0,-23 14 0,0 1 0,0 1 0,1 0 0,0 0 0,0 2 0,21-7 0,-34 13 0,0-1 0,-1 1 0,1 0 0,0 0 0,0 0 0,-1 0 0,1 0 0,0 0 0,0 0 0,-1 0 0,1 1 0,0-1 0,-1 1 0,1-1 0,0 1 0,-1 0 0,1-1 0,-1 1 0,1 0 0,1 1 0,-1 0 0,0 1 0,-1-1 0,1 0 0,0 0 0,-1 0 0,0 1 0,1-1 0,-1 1 0,0-1 0,0 1 0,1 5 0,0 6 0,0 0 0,-1 0 0,-1 1 0,-1 14 0,1-15 0,-2 38-1365,2-32-5461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2:03.642"/>
    </inkml:context>
    <inkml:brush xml:id="br0">
      <inkml:brushProperty name="width" value="0.05" units="cm"/>
      <inkml:brushProperty name="height" value="0.05" units="cm"/>
      <inkml:brushProperty name="color" value="#F6630D"/>
    </inkml:brush>
  </inkml:definitions>
  <inkml:trace contextRef="#ctx0" brushRef="#br0">26 55 24575,'0'-46'0,"0"38"0,0 32 0,-1 16 0,0-22 0,0 0 0,2-1 0,4 36 0,-4-51 0,-1-1 0,0 1 0,1 0 0,-1-1 0,1 1 0,0-1 0,-1 1 0,1-1 0,0 1 0,0-1 0,0 1 0,0-1 0,0 0 0,0 0 0,0 1 0,0-1 0,1 0 0,0 1 0,0-2 0,-1 1 0,0-1 0,0 0 0,0 0 0,0 1 0,1-1 0,-1 0 0,0 0 0,0 0 0,1 0 0,-1 0 0,0-1 0,0 1 0,0 0 0,1 0 0,-1-1 0,0 1 0,2-2 0,2-1 0,0 0 0,-1 0 0,1 0 0,-1-1 0,0 0 0,0 0 0,0 0 0,-1 0 0,4-6 0,3-6 0,-2 0 0,11-26 0,-12 24 0,17-31 0,-24 50 0,0-1 0,0 0 0,0 0 0,0 0 0,0 0 0,1 0 0,-1 0 0,0 0 0,0 0 0,0 0 0,0 0 0,0 0 0,0 0 0,0 1 0,0-1 0,0 0 0,0 0 0,0 0 0,0 0 0,1 0 0,-1 0 0,0 0 0,0 0 0,0 0 0,0 0 0,0 0 0,0 0 0,0 0 0,0 0 0,1 0 0,-1 0 0,0 0 0,0 0 0,0 0 0,0 0 0,0 0 0,0 0 0,0 0 0,0 0 0,0 0 0,1 0 0,-1 0 0,0 0 0,0-1 0,0 1 0,0 0 0,0 0 0,0 0 0,0 0 0,0 0 0,0 0 0,0 0 0,0 0 0,0 0 0,0 0 0,0 0 0,0-1 0,0 1 0,0 0 0,0 0 0,1 0 0,-1 14 0,-5 21 0,-16 66 0,2 2 0,-55 162 0,73-262 0,-14 33 0,14-34 0,-1 1 0,1-1 0,0 0 0,-1 0 0,0 0 0,1 0 0,-1 0 0,0-1 0,0 1 0,0 0 0,0-1 0,-4 3 0,6-4-40,-1 0 0,0 0 0,1 0 0,-1 0-1,0 0 1,0 0 0,1 0 0,-1 0 0,0 0 0,1 0 0,-1 0-1,0-1 1,1 1 0,-1 0 0,0 0 0,1-1 0,-1 1-1,1 0 1,-1-1 0,0 1 0,1-1 0,-1 1 0,1 0 0,-1-1-1,1 0 1,-1 1 0,1-1 0,0 1 0,-1-1 0,1 1-1,0-1 1,-1 0 0,1 0 0,-8-14-6786</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2:04.008"/>
    </inkml:context>
    <inkml:brush xml:id="br0">
      <inkml:brushProperty name="width" value="0.05" units="cm"/>
      <inkml:brushProperty name="height" value="0.05" units="cm"/>
      <inkml:brushProperty name="color" value="#F6630D"/>
    </inkml:brush>
  </inkml:definitions>
  <inkml:trace contextRef="#ctx0" brushRef="#br0">1209 150 24575,'-1'-3'0,"1"0"0,-1 1 0,0-1 0,0 1 0,0-1 0,0 0 0,-1 1 0,1 0 0,0-1 0,-1 1 0,0 0 0,0 0 0,0 0 0,1 0 0,-5-3 0,-34-26 0,20 20 0,1 0 0,-1 2 0,-1 0 0,0 1 0,0 1 0,0 1 0,-1 1 0,0 1 0,0 1 0,0 0 0,-35 2 0,13 3 0,0 1 0,0 2 0,1 3 0,-81 24 0,85-19 0,0 2 0,0 2 0,2 2 0,0 1 0,1 1 0,1 3 0,2 0 0,0 3 0,-30 30 0,45-37 0,0 0 0,1 1 0,1 2 0,1-1 0,1 2 0,-15 34 0,21-39 0,1 0 0,1 1 0,1 0 0,1 0 0,0 0 0,2 0 0,0 1 0,1-1 0,3 25 0,-1-32 0,0 0 0,2 0 0,0 0 0,0-1 0,1 1 0,0-1 0,1 0 0,1 0 0,0-1 0,1 1 0,0-1 0,15 18 0,-11-18 0,0 0 0,0-1 0,1 0 0,0-1 0,0-1 0,1 0 0,1-1 0,-1 0 0,1-1 0,26 9 0,-5-7 0,0 0 0,0-2 0,0-2 0,1-1 0,-1-2 0,1-1 0,56-9 0,-45 2 0,-1-2 0,0-2 0,-1-2 0,0-3 0,53-25 0,-58 21 0,0-2 0,-2-2 0,-1-2 0,53-46 0,-67 51 0,-1-1 0,-2-1 0,0-1 0,-1 0 0,-1-2 0,-2 0 0,20-42 0,-30 54 0,-1 0 0,0 0 0,-1 0 0,0 0 0,-1-1 0,-1 0 0,0 0 0,-1 1 0,-2-20 0,1 25 0,-2 0 0,1 0 0,-1 1 0,0-1 0,-1 1 0,0-1 0,-1 1 0,1 0 0,-2 0 0,1 0 0,-1 1 0,0-1 0,0 1 0,-1 0 0,0 1 0,-11-10 0,4 6 4,-1 1 0,1 0 0,-2 1 1,1 0-1,-1 1 0,0 1 0,0 1 0,-21-6 0,-12 1-96,-74-6 0,-25 7-1714,8 5-4432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2:04.727"/>
    </inkml:context>
    <inkml:brush xml:id="br0">
      <inkml:brushProperty name="width" value="0.05" units="cm"/>
      <inkml:brushProperty name="height" value="0.05" units="cm"/>
      <inkml:brushProperty name="color" value="#F6630D"/>
    </inkml:brush>
  </inkml:definitions>
  <inkml:trace contextRef="#ctx0" brushRef="#br0">795 0 24575,'-3'0'0,"-7"0"0,-4 0 0,-6 0 0,-8 0 0,-11 0 0,-10 3 0,-9 1 0,-9 3 0,-7 0 0,-6 1 0,-1 1 0,2-3 0,6 1 0,6 0 0,15-2-8191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2:05.066"/>
    </inkml:context>
    <inkml:brush xml:id="br0">
      <inkml:brushProperty name="width" value="0.05" units="cm"/>
      <inkml:brushProperty name="height" value="0.05" units="cm"/>
      <inkml:brushProperty name="color" value="#F6630D"/>
    </inkml:brush>
  </inkml:definitions>
  <inkml:trace contextRef="#ctx0" brushRef="#br0">383 35 24575,'-5'-4'0,"0"1"0,0-1 0,0 1 0,-1 0 0,1 0 0,-1 0 0,0 1 0,0 0 0,0 0 0,0 0 0,0 1 0,0 0 0,-1 0 0,-11 1 0,1 0 0,0 1 0,1 0 0,-1 1 0,-23 7 0,21-5 0,0 1 0,0 2 0,1 0 0,0 0 0,0 2 0,0 0 0,-16 12 0,33-20 0,0 0 0,0 0 0,0 0 0,-1 0 0,1 1 0,1-1 0,-1 0 0,0 0 0,0 1 0,0-1 0,1 0 0,-1 1 0,1-1 0,-1 1 0,1-1 0,-1 1 0,1-1 0,0 1 0,0-1 0,0 1 0,0 1 0,0 0 0,1 0 0,0 1 0,-1-1 0,1 0 0,1 0 0,-1 0 0,0 0 0,1 0 0,2 4 0,5 5 0,0-1 0,1 0 0,15 14 0,-24-24 0,50 42-353,61 40 0,-96-71-306,32 22-6167</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2:18.642"/>
    </inkml:context>
    <inkml:brush xml:id="br0">
      <inkml:brushProperty name="width" value="0.05" units="cm"/>
      <inkml:brushProperty name="height" value="0.05" units="cm"/>
      <inkml:brushProperty name="color" value="#F6630D"/>
    </inkml:brush>
  </inkml:definitions>
  <inkml:trace contextRef="#ctx0" brushRef="#br0">188 434 24575,'-3'0'0,"1"0"0,0 0 0,-1 0 0,1 0 0,0 0 0,-1 1 0,1-1 0,0 1 0,-1 0 0,1-1 0,0 1 0,-2 2 0,2-2 0,1 0 0,0 0 0,1 0 0,-1 0 0,0 0 0,0 1 0,0-1 0,1 0 0,-1 1 0,1-1 0,-1 0 0,1 1 0,-1-1 0,1 1 0,0-1 0,0 0 0,0 1 0,0-1 0,0 1 0,0 2 0,1 16 0,2 188 0,-5-149 0,-14 88 0,14-133 0,-8 44 0,-1 1 0,-39 111 0,48-167 0,1 0 0,0-1 0,0 1 0,-1 0 0,1-1 0,-1 1 0,0-1 0,0 0 0,-4 4 0,6-5 0,0-1 0,-1 0 0,1 0 0,0 0 0,-1 1 0,1-1 0,0 0 0,-1 0 0,1 0 0,-1 0 0,1 0 0,0 0 0,-1 0 0,1 0 0,-1 0 0,1 0 0,0 0 0,-1 0 0,1 0 0,0 0 0,-1 0 0,1 0 0,0 0 0,-1-1 0,1 1 0,-1 0 0,1 0 0,-1-1 0,0 0 0,0 0 0,0 0 0,0 0 0,1-1 0,-1 1 0,0 0 0,0-1 0,1 1 0,-1 0 0,1-1 0,-1-1 0,-5-25 0,1 0 0,2 0 0,0 0 0,2-1 0,3-33 0,-1 44 0,6-159 0,47-269 0,-48 410 0,1 0 0,3 0 0,0 1 0,31-66 0,-36 91 0,1 0 0,1 0 0,0 1 0,0-1 0,1 2 0,0-1 0,0 1 0,13-10 0,-13 13 0,-1 0 0,1 1 0,0 0 0,0 0 0,0 1 0,1 0 0,-1 1 0,1 0 0,0 0 0,-1 0 0,1 1 0,12 0 0,-9 2 0,-1-1 0,0 1 0,1 1 0,-1 0 0,0 0 0,0 1 0,0 1 0,-1 0 0,1 0 0,-1 1 0,17 11 0,-15-8 0,-1 1 0,0 0 0,0 1 0,-1 0 0,0 1 0,-1 0 0,0 1 0,10 19 0,-9-13 0,-1 1 0,0-1 0,-2 2 0,-1-1 0,0 1 0,-1 0 0,-1 0 0,-1 1 0,-1-1 0,-1 1 0,0-1 0,-2 1 0,-3 23 0,-1-21 0,0-1 0,-2 0 0,0-1 0,-1 0 0,-1 0 0,-1 0 0,-1-1 0,-1-1 0,-1 0 0,0 0 0,-19 18 0,19-23 0,0-1 0,-1 0 0,0-1 0,-1-1 0,-1 0 0,0-1 0,0 0 0,-1-2 0,0 0 0,0 0 0,-1-2 0,0 0 0,-35 5 0,47-10 0,1 0 0,-1-1 0,0 0 0,1 0 0,-1-1 0,0 1 0,1-1 0,-1 0 0,1-1 0,-1 0 0,1 1 0,0-2 0,0 1 0,-6-3 0,9 3 0,-1 0 0,0 0 0,1-1 0,0 1 0,-1 0 0,1-1 0,0 1 0,0-1 0,0 0 0,1 0 0,-1 0 0,1 0 0,-1 0 0,1 0 0,0 0 0,0 0 0,0 0 0,1-1 0,-1 1 0,1 0 0,0-1 0,0 1 0,0 0 0,1-7 0,-1 8 0,0-1 0,1 1 0,-1-1 0,1 1 0,0-1 0,-1 1 0,1-1 0,0 1 0,1 0 0,-1 0 0,0-1 0,1 1 0,-1 0 0,1 0 0,-1 0 0,1 0 0,0 1 0,0-1 0,0 0 0,0 1 0,0 0 0,0-1 0,1 1 0,-1 0 0,0 0 0,5-1 0,-3 1 0,-1 0 0,1 1 0,-1 0 0,1 0 0,-1 0 0,1 0 0,-1 0 0,1 1 0,-1 0 0,0 0 0,1 0 0,-1 0 0,0 0 0,1 0 0,-1 1 0,0 0 0,0 0 0,0 0 0,3 2 0,2 4 24,1 0 0,-1 0-1,-1 1 1,0 0 0,0 0-1,-1 1 1,0 0 0,8 17-1,0 8 26,13 50-1,-21-61-327,1 0 0,1 0-1,1-1 1,2 0 0,13 23 0,-9-25-6547</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2:19.248"/>
    </inkml:context>
    <inkml:brush xml:id="br0">
      <inkml:brushProperty name="width" value="0.05" units="cm"/>
      <inkml:brushProperty name="height" value="0.05" units="cm"/>
      <inkml:brushProperty name="color" value="#F6630D"/>
    </inkml:brush>
  </inkml:definitions>
  <inkml:trace contextRef="#ctx0" brushRef="#br0">1 569 24575,'0'-87'0,"4"158"0,19 111 0,-23-180 0,1 3 0,0 0 0,0-1 0,0 1 0,1-1 0,-1 0 0,1 1 0,3 4 0,-5-8 0,1-1 0,-1 1 0,0-1 0,1 1 0,-1-1 0,1 1 0,-1-1 0,1 0 0,-1 1 0,1-1 0,-1 1 0,1-1 0,-1 0 0,1 0 0,-1 1 0,1-1 0,0 0 0,-1 0 0,1 0 0,-1 0 0,1 0 0,0 1 0,0-2 0,1 1 0,-1 0 0,0-1 0,1 1 0,-1-1 0,0 0 0,0 0 0,0 1 0,1-1 0,-1 0 0,0 0 0,0 0 0,0 0 0,0 0 0,0 0 0,0-2 0,16-21 0,-2-1 0,0-1 0,16-43 0,-17 37 0,34-56 0,-48 88 0,0-1 0,0 1 0,0 0 0,0-1 0,1 1 0,-1 0 0,0 0 0,0-1 0,0 1 0,0 0 0,1 0 0,-1-1 0,0 1 0,0 0 0,0 0 0,1 0 0,-1 0 0,0-1 0,0 1 0,1 0 0,-1 0 0,0 0 0,0 0 0,1 0 0,-1-1 0,0 1 0,1 0 0,-1 0 0,0 0 0,0 0 0,1 0 0,-1 0 0,1 0 0,1 10 0,-4 16 0,-10 26 0,6-33 0,1 0 0,-2 24 0,6-39 0,1 1 0,0-1 0,0 1 0,0-1 0,0 1 0,1-1 0,0 0 0,0 1 0,0-1 0,0 0 0,1 0 0,-1 0 0,1 0 0,0 0 0,3 4 0,-3-6 0,0 1 0,-1-1 0,1 0 0,1 0 0,-1 0 0,0 0 0,0-1 0,1 1 0,-1-1 0,1 1 0,-1-1 0,1 0 0,0 0 0,0 0 0,-1 0 0,1 0 0,0-1 0,0 1 0,0-1 0,0 0 0,0 0 0,0 0 0,-1 0 0,1 0 0,0-1 0,0 1 0,0-1 0,0 0 0,-1 0 0,1 0 0,0 0 0,4-3 0,3-1 0,-1-1 0,0 0 0,0-1 0,0 0 0,-1 0 0,0-1 0,10-12 0,-3-1 0,0-1 0,-2-1 0,0 0 0,-2 0 0,0-1 0,-2-1 0,-1 1 0,0-2 0,5-39 0,-2-10 0,-4 0 0,-2-77 0,-5 144 0,0-12 0,-1-1 0,-3-26 0,4 46 0,0 0 0,0 0 0,0 1 0,0-1 0,0 0 0,-1 0 0,1 0 0,0 0 0,-1 0 0,1 0 0,0 0 0,-1 0 0,1 1 0,-1-1 0,1 0 0,-1 0 0,0 1 0,1-1 0,-1 0 0,0 1 0,1-1 0,-1 0 0,-1 0 0,1 1 0,0 0 0,0 1 0,0-1 0,1 0 0,-1 0 0,0 1 0,0-1 0,1 1 0,-1-1 0,0 0 0,1 1 0,-1 0 0,0-1 0,1 1 0,-1-1 0,1 1 0,-1 0 0,1-1 0,-1 1 0,0 1 0,-4 6 0,1 0 0,0 0 0,-5 14 0,-14 57 0,-24 160 0,39-189 0,2 0 0,2 0 0,4 97 0,1-142-97,-1 0-1,1 0 1,0 1-1,0-1 1,1 0-1,0 0 1,-1 0-1,2 0 1,-1 0-1,0-1 1,1 1-1,0-1 0,7 8 1,3-1-6729</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2:19.647"/>
    </inkml:context>
    <inkml:brush xml:id="br0">
      <inkml:brushProperty name="width" value="0.05" units="cm"/>
      <inkml:brushProperty name="height" value="0.05" units="cm"/>
      <inkml:brushProperty name="color" value="#F6630D"/>
    </inkml:brush>
  </inkml:definitions>
  <inkml:trace contextRef="#ctx0" brushRef="#br0">51 202 24575,'-1'-1'0,"0"1"0,0 0 0,0-1 0,0 1 0,0 0 0,0-1 0,0 1 0,0-1 0,0 0 0,0 1 0,0-1 0,0 0 0,0 0 0,1 1 0,-1-1 0,-1-1 0,2 2 0,0-1 0,0 1 0,0 0 0,-1 0 0,1 0 0,0-1 0,0 1 0,0 0 0,0 0 0,-1-1 0,1 1 0,0 0 0,0 0 0,0-1 0,0 1 0,0 0 0,0 0 0,0-1 0,0 1 0,0 0 0,0-1 0,0 1 0,0 0 0,0 0 0,0-1 0,0 1 0,0 0 0,0-1 0,0 1 0,0 0 0,0 0 0,1-1 0,-1 1 0,0 0 0,0 0 0,0-1 0,0 1 0,1 0 0,-1 0 0,0 0 0,0-1 0,0 1 0,1 0 0,-1 0 0,0 0 0,0 0 0,1 0 0,-1-1 0,0 1 0,0 0 0,1 0 0,-1 0 0,0 0 0,1 0 0,-1 0 0,0 0 0,0 0 0,1 0 0,-1 0 0,0 0 0,1 0 0,-1 0 0,25-1 0,-11 1 0,-1 0 0,1-2 0,-1 1 0,1-2 0,-1 0 0,15-5 0,-19 4 0,-1 0 0,1-1 0,-1 0 0,1-1 0,-2 0 0,1 0 0,-1-1 0,9-9 0,-13 13 0,-1 1 0,0-1 0,0 0 0,-1 0 0,1 0 0,0 0 0,-1 0 0,0 0 0,0 0 0,0-1 0,0 1 0,0-4 0,-1 5 0,0 0 0,0-1 0,0 1 0,-1 0 0,1 0 0,-1 0 0,1 0 0,-1 0 0,0 0 0,0 0 0,0 0 0,0 0 0,0 0 0,0 1 0,0-1 0,-1 0 0,1 1 0,-1-1 0,1 1 0,-4-3 0,2 2 0,1 0 0,-1 0 0,0 1 0,0-1 0,0 1 0,0 0 0,0-1 0,0 2 0,0-1 0,0 0 0,0 0 0,0 1 0,-1 0 0,-3 0 0,1 0 0,0 1 0,0 0 0,0 0 0,0 1 0,0-1 0,1 1 0,-9 4 0,4-1 0,1 1 0,0-1 0,-1 2 0,2-1 0,-1 1 0,1 1 0,0-1 0,-8 11 0,8-7 0,1 1 0,0 0 0,1 0 0,0 0 0,0 1 0,2 0 0,-1 0 0,2 0 0,0 1 0,0-1 0,1 1 0,0 15 0,2-22 0,0 0 0,0 0 0,1-1 0,-1 1 0,2 0 0,-1 0 0,1 0 0,0-1 0,0 1 0,1-1 0,0 0 0,0 0 0,0 0 0,1 0 0,0 0 0,0-1 0,1 1 0,-1-1 0,1 0 0,0-1 0,0 1 0,1-1 0,-1 0 0,1 0 0,11 5 0,-6-5-114,0-1 1,0 0-1,0 0 0,0-1 0,0 0 1,1-1-1,-1-1 0,1 0 0,-1 0 1,1-1-1,13-3 0,28-6-6712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6:53.929"/>
    </inkml:context>
    <inkml:brush xml:id="br0">
      <inkml:brushProperty name="width" value="0.05" units="cm"/>
      <inkml:brushProperty name="height" value="0.05" units="cm"/>
      <inkml:brushProperty name="color" value="#F6630D"/>
    </inkml:brush>
  </inkml:definitions>
  <inkml:trace contextRef="#ctx0" brushRef="#br0">2100 1 24575,'-1302'0'0,"1287"0"0,4 0 0,0 0 0,1 0 0,-17 4 0,24-4 0,0 1 0,1 0 0,-1 0 0,0 0 0,1 0 0,-1 0 0,1 1 0,-1-1 0,1 1 0,0-1 0,-1 1 0,1 0 0,0 0 0,0 0 0,0 0 0,1 1 0,-4 3 0,0 6 0,0 0 0,1 0 0,1 0 0,0 0 0,0 1 0,-1 24 0,0-6 0,-17 131 0,-29 176 0,-88 305-533,-32-4-3,169-636 536,-115 485 0,87-326 0,-7 169 0,30 175-256,-9 99 232,-13-367 47,-2 18-124,23 5 1479,7-260-1376,0 1 1,0 0-1,0-1 0,1 1 1,-1 0-1,1-1 1,-1 1-1,1 0 0,0-1 1,-1 1-1,1-1 0,0 1 1,0-1-1,0 1 0,0-1 1,1 0-1,-1 1 0,0-1 1,0 0-1,1 0 1,-1 0-1,1 0 0,-1 0 1,1 0-1,3 1 0,3 0-4,0 1 0,0-1 0,0-1-1,12 2 1,-11-2 1,244 32 1,398 37 0,-446-65-1365,-174-6-5461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2:20.194"/>
    </inkml:context>
    <inkml:brush xml:id="br0">
      <inkml:brushProperty name="width" value="0.05" units="cm"/>
      <inkml:brushProperty name="height" value="0.05" units="cm"/>
      <inkml:brushProperty name="color" value="#F6630D"/>
    </inkml:brush>
  </inkml:definitions>
  <inkml:trace contextRef="#ctx0" brushRef="#br0">3333 562 24575,'0'-16'0,"-2"0"0,0 0 0,-1 1 0,0-1 0,-1 1 0,-1 0 0,0 0 0,-1 0 0,-1 1 0,0 0 0,-1 0 0,-1 1 0,0 0 0,0 0 0,-1 1 0,-1 0 0,-15-13 0,-2 2 0,-1 1 0,0 1 0,-2 1 0,0 2 0,-1 1 0,-51-19 0,5 8-274,-1 4 0,-1 4 1,-112-15-1,46 19-505,-153 3 1,149 15 666,1 7 1,-288 53-1,336-38 117,0 3-1,2 5 1,1 4-1,2 5 1,-100 58-1,143-67-55,1 2-1,2 2 0,1 3 0,2 1 0,2 3 1,2 2-1,2 1 0,-55 79 0,74-90 19,0 1-1,3 0 1,1 2 0,1 0-1,3 1 1,1 0 0,1 1 0,3 1-1,1 0 1,2 0 0,2 0-1,2 1 1,4 68 0,2-76 33,2 1 0,1-1 0,2 0 0,1-1 0,1 0 0,2-1 0,2 0 0,0-1 0,2-1 0,34 46 0,-22-40 0,2-1 0,0-1 0,3-2 0,1-1 0,1-2 0,1-2 0,62 35 0,-24-23-124,2-3 0,2-4-1,1-3 1,1-3 0,158 27 0,-80-31-124,1-7 0,190-6 0,50-37 266,-307 14-4,-1-4-1,119-40 1,-153 38-6,0-3 0,-2-3 0,-1-2 0,75-50 0,-91 50-5,-2-1-1,-1-2 1,-2-1-1,-1-2 1,-1-1 0,41-61-1,-39 43-2,-3-1 0,-3-1 0,-1-1 0,-3-2 0,-3-1 0,21-91 0,-31 95 0,-2 0 0,-2-1 0,-3 0 0,-2 1 0,-3-1 0,-2 0 0,-15-81 0,10 100 75,-1 1 0,-2 0 0,-2 1 0,-1 0 0,-2 0-1,-1 2 1,-2 0 0,-1 1 0,-2 2 0,0 0 0,-2 1-1,-2 1 1,0 1 0,-2 1 0,-1 2 0,0 1 0,-2 1-1,-1 2 1,-53-26 0,39 25 218,-1 2-1,-1 3 1,-55-13-1,66 21 132,0 2 1,0 2-1,-1 1 0,-68 3 1,54 7-1579,12 2-5408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6:33.117"/>
    </inkml:context>
    <inkml:brush xml:id="br0">
      <inkml:brushProperty name="width" value="0.05" units="cm"/>
      <inkml:brushProperty name="height" value="0.05" units="cm"/>
      <inkml:brushProperty name="color" value="#F6630D"/>
    </inkml:brush>
  </inkml:definitions>
  <inkml:trace contextRef="#ctx0" brushRef="#br0">0 1 24575,'8961'0'-1365,"-8943"0"-5461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6:36.914"/>
    </inkml:context>
    <inkml:brush xml:id="br0">
      <inkml:brushProperty name="width" value="0.05" units="cm"/>
      <inkml:brushProperty name="height" value="0.05" units="cm"/>
      <inkml:brushProperty name="color" value="#F6630D"/>
    </inkml:brush>
  </inkml:definitions>
  <inkml:trace contextRef="#ctx0" brushRef="#br0">1 41 24575,'92'-15'0,"132"-3"0,94 15 0,-218 4 0,-10 1 0,96-3 0,-169-2-1365,-3 0-5461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6:37.723"/>
    </inkml:context>
    <inkml:brush xml:id="br0">
      <inkml:brushProperty name="width" value="0.05" units="cm"/>
      <inkml:brushProperty name="height" value="0.05" units="cm"/>
      <inkml:brushProperty name="color" value="#F6630D"/>
    </inkml:brush>
  </inkml:definitions>
  <inkml:trace contextRef="#ctx0" brushRef="#br0">1 18 24575,'2'0'0,"11"0"0,8 0 0,18-3 0,16-1 0,18 1 0,18 0 0,23 1 0,22 0 0,16 2 0,11 0 0,1 0 0,-9 0 0,-12 0 0,-23 0 0,-24 0 0,-29 0-8191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6:39.565"/>
    </inkml:context>
    <inkml:brush xml:id="br0">
      <inkml:brushProperty name="width" value="0.05" units="cm"/>
      <inkml:brushProperty name="height" value="0.05" units="cm"/>
      <inkml:brushProperty name="color" value="#F6630D"/>
    </inkml:brush>
  </inkml:definitions>
  <inkml:trace contextRef="#ctx0" brushRef="#br0">1 0 24575,'6'0'0,"19"0"0,28 0 0,35 0 0,31 0 0,19 0 0,2 0 0,2 0 0,-10 0 0,-20 0 0,-22 0 0,-25 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6:40.112"/>
    </inkml:context>
    <inkml:brush xml:id="br0">
      <inkml:brushProperty name="width" value="0.05" units="cm"/>
      <inkml:brushProperty name="height" value="0.05" units="cm"/>
      <inkml:brushProperty name="color" value="#F6630D"/>
    </inkml:brush>
  </inkml:definitions>
  <inkml:trace contextRef="#ctx0" brushRef="#br0">0 1 24575,'3'0'0,"4"0"0,3 0 0,4 0 0,10 0 0,19 0 0,25 0 0,24 0 0,38 0 0,24 0 0,17 0 0,1 0 0,-14 0 0,-25 0 0,-26 0 0,-29 0 0,-27 0-8191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6:42.563"/>
    </inkml:context>
    <inkml:brush xml:id="br0">
      <inkml:brushProperty name="width" value="0.05" units="cm"/>
      <inkml:brushProperty name="height" value="0.05" units="cm"/>
      <inkml:brushProperty name="color" value="#F6630D"/>
    </inkml:brush>
  </inkml:definitions>
  <inkml:trace contextRef="#ctx0" brushRef="#br0">0 83 24575,'1'10'0,"0"0"0,0 0 0,1-1 0,0 1 0,0 0 0,1-1 0,7 15 0,4 5 0,19 27 0,9 20 0,-20-29 0,-22-46 0,0-1 0,1 1 0,-1-1 0,0 1 0,1-1 0,-1 1 0,0-1 0,1 1 0,-1-1 0,0 0 0,1 1 0,-1-1 0,1 1 0,-1-1 0,1 0 0,-1 1 0,1-1 0,-1 0 0,1 0 0,-1 1 0,1-1 0,-1 0 0,1 0 0,0 0 0,-1 0 0,1 0 0,-1 0 0,1 0 0,0 0 0,0 0 0,1-1 0,-1 1 0,0-1 0,0 1 0,0-1 0,0 0 0,0 0 0,0 1 0,0-1 0,0 0 0,0 0 0,-1 0 0,2-1 0,20-40 0,-21 39 0,19-42 0,54-113 0,-26 55-1365,-35 74-5461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6:43.138"/>
    </inkml:context>
    <inkml:brush xml:id="br0">
      <inkml:brushProperty name="width" value="0.05" units="cm"/>
      <inkml:brushProperty name="height" value="0.05" units="cm"/>
      <inkml:brushProperty name="color" value="#F6630D"/>
    </inkml:brush>
  </inkml:definitions>
  <inkml:trace contextRef="#ctx0" brushRef="#br0">1 923 24575,'9'-359'0,"-1"247"0,28-129 0,-27 196 156,1 3-916,5-64-1,-15 88-6065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6:45.342"/>
    </inkml:context>
    <inkml:brush xml:id="br0">
      <inkml:brushProperty name="width" value="0.05" units="cm"/>
      <inkml:brushProperty name="height" value="0.05" units="cm"/>
      <inkml:brushProperty name="color" value="#F6630D"/>
    </inkml:brush>
  </inkml:definitions>
  <inkml:trace contextRef="#ctx0" brushRef="#br0">1 251 24575,'1'1'0,"0"-1"0,-1 1 0,1 0 0,0-1 0,0 1 0,0 0 0,0 0 0,0-1 0,-1 1 0,1 0 0,0 0 0,-1 0 0,1 0 0,-1 0 0,1 0 0,-1 0 0,1 0 0,-1 0 0,0 0 0,1 0 0,-1 0 0,0 2 0,4 6 0,82 139 0,-51-91 0,-25-41 0,0 0 0,1 0 0,0-1 0,15 15 0,-20-25 0,-1 0 0,1-1 0,1 1 0,-1-1 0,0 0 0,1-1 0,0 0 0,0 0 0,0 0 0,0-1 0,1 0 0,-1 0 0,11 0 0,45 3 0,80-4 0,-72-2 0,2497-5-3591,-1276 60 3591,127 16-1688,-1177-71 1598,453 20 92,-262 33-2,425 29 0,-251-82 4788,-585-1-4690,0-1 1,1-1-1,-1-1 0,35-13 0,8-2-10,-16 8-88,0-2 0,58-25 0,-102 36 0,0 0 0,-1 0 0,1 0 0,-1-1 0,1 0 0,-1 1 0,0-1 0,-1-1 0,1 1 0,-1 0 0,6-10 0,0-5 0,15-37 0,-13 28 0,-5 13 0,40-98 0,46-166 0,-30 83-1365,-53 174-5461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6:58.859"/>
    </inkml:context>
    <inkml:brush xml:id="br0">
      <inkml:brushProperty name="width" value="0.05" units="cm"/>
      <inkml:brushProperty name="height" value="0.05" units="cm"/>
      <inkml:brushProperty name="color" value="#F6630D"/>
    </inkml:brush>
  </inkml:definitions>
  <inkml:trace contextRef="#ctx0" brushRef="#br0">1705 2 24575,'-223'-1'0,"-310"5"0,527-3 0,-39 0 0,-86 15 0,115-12 0,2 0 0,-1 0 0,0 1 0,1 1 0,0 1 0,0 0 0,1 0 0,0 2 0,-20 15 0,10-3 0,2 2 0,0 0 0,1 2 0,1 0 0,1 1 0,2 1 0,-21 44 0,-71 215 0,99-257 0,-50 170-285,9 3 0,-44 391 0,-17 1746-1555,168-1471 1032,-54-843 863,27 252 1233,9 121-137,-28 445-333,-13-519-627,2-305-191,0-1 0,2 1 0,0 0 0,1 0 0,7 23 0,-7-34 0,0 0 0,0 0 0,1 0 0,0-1 0,1 0 0,-1 1 0,2-2 0,-1 1 0,1 0 0,-1-1 0,2 0 0,-1-1 0,1 1 0,7 4 0,27 14-273,1-2 0,0-2 0,2-2 0,62 18 0,-86-31-6553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49:59.711"/>
    </inkml:context>
    <inkml:brush xml:id="br0">
      <inkml:brushProperty name="width" value="0.05" units="cm"/>
      <inkml:brushProperty name="height" value="0.05" units="cm"/>
      <inkml:brushProperty name="color" value="#E71224"/>
    </inkml:brush>
  </inkml:definitions>
  <inkml:trace contextRef="#ctx0" brushRef="#br0">1 0 24575,'0'3'0,"4"208"0,-1-158 0,4 0 0,13 57 0,-4-53 0,2 0 0,3-2 0,3 0 0,2-2 0,2 0 0,2-2 0,2-2 0,3-1 0,2-1 0,1-2 0,3-2 0,85 71 0,-98-93 0,1-1 0,1-2 0,0-1 0,1-1 0,46 16 0,170 41 0,1 0 0,-211-59 0,-1 2 0,0 1 0,-2 2 0,46 32 0,-60-36 0,-1 1 0,-1 1 0,0 0 0,-2 2 0,0 0 0,-1 0 0,0 2 0,12 24 0,-2 5 0,-3 0 0,-2 2 0,-2 0 0,12 61 0,28 221 0,-47-260 0,-6-36 0,-2 0 0,-1 57 0,-3-73 0,-1 0 0,-1 0 0,-2 0 0,0-1 0,-13 36 0,-11 25 0,27-73 0,0-1 0,0 1 0,1 0 0,0 0 0,1 0 0,0 0 0,1 14 0,-1-23 4,0 0 0,0 1 0,0-1 0,0 0 0,0 0 0,0 1 0,0-1 0,0 0 0,0 0 0,0 0 0,0 1 0,1-1 0,-1 0 0,0 0 0,0 0 0,0 1 0,0-1 0,0 0 0,0 0 0,0 0 0,1 1 0,-1-1 0,0 0-1,0 0 1,0 0 0,0 0 0,1 0 0,-1 1 0,0-1 0,0 0 0,0 0 0,1 0 0,-1 0 0,0 0 0,0 0 0,0 0 0,1 0 0,-1 0 0,0 0 0,0 0 0,1 0 0,-1 0 0,9-8 167,3-14-1878,-7 8-5119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15:54.719"/>
    </inkml:context>
    <inkml:brush xml:id="br0">
      <inkml:brushProperty name="width" value="0.05" units="cm"/>
      <inkml:brushProperty name="height" value="0.05" units="cm"/>
      <inkml:brushProperty name="color" value="#F6630D"/>
    </inkml:brush>
  </inkml:definitions>
  <inkml:trace contextRef="#ctx0" brushRef="#br0">0 8 24575,'4768'0'-371,"-4663"-3"-623,-75-1-5832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15:58.212"/>
    </inkml:context>
    <inkml:brush xml:id="br0">
      <inkml:brushProperty name="width" value="0.05" units="cm"/>
      <inkml:brushProperty name="height" value="0.05" units="cm"/>
      <inkml:brushProperty name="color" value="#F6630D"/>
    </inkml:brush>
  </inkml:definitions>
  <inkml:trace contextRef="#ctx0" brushRef="#br0">3548 0 24575,'1'0'0,"0"1"0,-1-1 0,1 0 0,0 1 0,-1-1 0,1 0 0,0 1 0,-1-1 0,1 1 0,-1-1 0,1 1 0,-1-1 0,1 1 0,-1 0 0,1-1 0,-1 1 0,0-1 0,1 1 0,-1 0 0,0-1 0,1 1 0,-1 0 0,0 0 0,0-1 0,0 1 0,0 0 0,0 0 0,0 0 0,3 28 0,-3-24 0,3 356 0,-4-203 0,1-111 0,-2 0 0,-2 0 0,-2 0 0,-3-1 0,-1 0 0,-2 0 0,-2-1 0,-2-1 0,-2-1 0,-2 0 0,-31 49 0,-3-12 0,-4-3 0,-3-3 0,-3-2 0,-4-3 0,-2-3 0,-90 65 0,62-63 0,-3-4 0,-143 67 0,-228 74 0,306-136 0,-624 226 0,544-226 0,-186 61 0,409-122 0,-102 41 0,91-35-455,-1-1 0,-37 8 0,43-13-6371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15:58.897"/>
    </inkml:context>
    <inkml:brush xml:id="br0">
      <inkml:brushProperty name="width" value="0.05" units="cm"/>
      <inkml:brushProperty name="height" value="0.05" units="cm"/>
      <inkml:brushProperty name="color" value="#F6630D"/>
    </inkml:brush>
  </inkml:definitions>
  <inkml:trace contextRef="#ctx0" brushRef="#br0">226 0 24575,'-1'18'0,"0"1"0,-1-1 0,-2 0 0,0 0 0,-6 18 0,-2-4 0,-26 54 0,28-68 0,0-1 0,-1 0 0,0-1 0,-2 0 0,0-1 0,-24 22 0,32-32 0,1-1 0,-1 1 0,1 0 0,0 0 0,0 0 0,1 0 0,0 1 0,0 0 0,0-1 0,1 1 0,-1 0 0,-1 9 0,4-13 0,-1 1 0,1 0 0,-1 0 0,1-1 0,0 1 0,0 0 0,1 0 0,-1-1 0,0 1 0,1 0 0,0-1 0,0 1 0,0 0 0,0-1 0,0 1 0,0-1 0,0 1 0,1-1 0,-1 0 0,1 0 0,0 1 0,0-1 0,0 0 0,0-1 0,0 1 0,0 0 0,0 0 0,1-1 0,-1 0 0,4 2 0,16 7 0,1-1 0,0-1 0,0-1 0,29 5 0,99 9 0,-112-16 0,54 4-1365,-62-7-5461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24.585"/>
    </inkml:context>
    <inkml:brush xml:id="br0">
      <inkml:brushProperty name="width" value="0.05" units="cm"/>
      <inkml:brushProperty name="height" value="0.05" units="cm"/>
      <inkml:brushProperty name="color" value="#F6630D"/>
    </inkml:brush>
  </inkml:definitions>
  <inkml:trace contextRef="#ctx0" brushRef="#br0">1602 1112 24575,'-4'0'0,"1"0"0,0 0 0,-1-1 0,1 1 0,0-1 0,0 0 0,-1 0 0,1 0 0,0 0 0,0-1 0,0 1 0,0-1 0,0 0 0,1 1 0,-1-1 0,-3-4 0,-1-2 0,1 1 0,0-1 0,0 0 0,-5-12 0,-1-1 0,-13-16 0,-1 2 0,-1 1 0,-41-40 0,17 27 0,-76-56 0,-81-31 0,7 6 0,-74-85 0,126 94 0,136 108 0,-1 1 0,0 0 0,0 1 0,-1 1 0,0 0 0,-1 1 0,0 1 0,0 0 0,0 1 0,0 1 0,-1 1 0,0 0 0,0 1 0,0 1 0,-27 1 0,38 0 23,1 0 29,-1 0 0,1 1 0,0 0 0,0 0 0,-8 2 0,12-3-107,-1 1 0,1-1 0,0 1 1,0 0-1,0-1 0,0 1 0,0 0 0,1-1 0,-1 1 1,0 0-1,0 0 0,0 0 0,1 0 0,-1 0 0,0 0 1,1 0-1,-1 0 0,1 0 0,-1 0 0,1 0 0,0 0 0,-1 0 1,1 1-1,0-1 0,0 0 0,0 0 0,0 0 0,0 0 1,0 1-1,0 0 0,2 11-6771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26.788"/>
    </inkml:context>
    <inkml:brush xml:id="br0">
      <inkml:brushProperty name="width" value="0.05" units="cm"/>
      <inkml:brushProperty name="height" value="0.05" units="cm"/>
      <inkml:brushProperty name="color" value="#F6630D"/>
    </inkml:brush>
  </inkml:definitions>
  <inkml:trace contextRef="#ctx0" brushRef="#br0">5492 1826 24575,'1'-1'0,"0"1"0,0 0 0,0-1 0,-1 1 0,1-1 0,0 1 0,0 0 0,-1-1 0,1 0 0,0 1 0,-1-1 0,1 1 0,-1-1 0,1 0 0,-1 1 0,1-1 0,-1 0 0,1 0 0,-1 1 0,1-1 0,-1 0 0,0 0 0,0 0 0,1 0 0,-1 1 0,0-1 0,0 0 0,0 0 0,0 0 0,0-1 0,-1-28 0,-2 17 0,-1 1 0,0 0 0,-1 0 0,0 0 0,-1 1 0,-9-14 0,-50-64 0,40 58 0,-40-50 0,-4 4 0,-4 3 0,-2 3 0,-4 3 0,-165-108 0,56 62-109,-5 9 0,-340-133 0,-439-83-219,727 255 457,-4 11-1,-1 11 1,-2 11-1,-489 0 1,687 34-127,0 3 0,0 2 0,-69 18 0,88-14-1,0 1-1,0 1 1,1 3 0,1 0 0,-56 37-1,45-22 0,1 2 0,2 3 0,2 0 0,1 3 0,1 1 0,3 2 0,1 1 0,2 2 0,2 1 0,2 1 0,2 1 0,-33 90 0,28-43 0,4 0 0,4 1 0,5 2 0,4 0 0,4 0 0,5 146 0,9-166 0,4-2 0,3 1 0,4-1 0,2-1 0,38 94 0,175 342 0,69 40 0,51-31 0,366 325-650,-579-706 678,6-6 0,166 116 0,348 184-1073,-599-396 1005,715 423-159,19-36 246,122 9-346,25-56 0,-335-209 300,-437-136-6,286 16 1,-388-45 209,-1-3 0,0-3 0,0-2 0,106-25 0,-127 19-33,-1-2 0,-1-1 0,0-2-1,-1-3 1,-1 0 0,-1-3 0,58-44 0,-52 30-171,-2-3 1,-2 0-1,-2-3 1,-1-1-1,-3-2 1,-1-2-1,44-85 1,-39 54-3,-4-2 1,-4-1-1,-3-1 1,23-121-1,-17 24-139,-8-1 0,-8-2-1,-6-190 1,-14 285 140,-4 1 0,-3 0 0,-5 0 0,-3 1 0,-4 1 0,-4 1 0,-3 1 0,-59-120 0,19 81 0,-4 4 0,-6 3 0,-173-197 0,-328-270 0,427 437 0,-883-789 0,67 83-1180,843 731 105,14 13-4300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1.117"/>
    </inkml:context>
    <inkml:brush xml:id="br0">
      <inkml:brushProperty name="width" value="0.05" units="cm"/>
      <inkml:brushProperty name="height" value="0.05" units="cm"/>
      <inkml:brushProperty name="color" value="#F6630D"/>
    </inkml:brush>
  </inkml:definitions>
  <inkml:trace contextRef="#ctx0" brushRef="#br0">0 8 24575,'0'-3'0,"3"-1"0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1.506"/>
    </inkml:context>
    <inkml:brush xml:id="br0">
      <inkml:brushProperty name="width" value="0.05" units="cm"/>
      <inkml:brushProperty name="height" value="0.05" units="cm"/>
      <inkml:brushProperty name="color" value="#F6630D"/>
    </inkml:brush>
  </inkml:definitions>
  <inkml:trace contextRef="#ctx0" brushRef="#br0">173 0 24575,'-26'161'0,"19"-108"0,-77 594 0,75-580 0,-24 198 0,20 0 0,13-263 0,0 13 0,1 0 0,0 0 0,1 1 0,5 21 0,-6-33 0,0-1 0,1 1 0,-1-1 0,1 0 0,-1 0 0,1 0 0,0 0 0,0 0 0,0 0 0,1 0 0,-1 0 0,1-1 0,-1 1 0,1-1 0,0 0 0,0 0 0,0 0 0,0 0 0,0 0 0,1-1 0,-1 0 0,0 1 0,1-1 0,6 1 0,27 2 0,1-2 0,0-1 0,64-8 0,-29 2 0,291-3-762,513 54 0,357 114-1422,-788-95 1926,-400-59 264,19 4 333,97 2 0,-155-12-277,0 0 0,0 0-1,0-1 1,0 0 0,0 0 0,0 0-1,0-1 1,11-5 0,-3-3-5527</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2.579"/>
    </inkml:context>
    <inkml:brush xml:id="br0">
      <inkml:brushProperty name="width" value="0.05" units="cm"/>
      <inkml:brushProperty name="height" value="0.05" units="cm"/>
      <inkml:brushProperty name="color" value="#F6630D"/>
    </inkml:brush>
  </inkml:definitions>
  <inkml:trace contextRef="#ctx0" brushRef="#br0">0 105 24575,'21'-22'0,"-16"15"0,0 1 0,1 0 0,0 1 0,1-1 0,-1 1 0,1 0 0,7-4 0,-2 4 0,1-1 0,0 2 0,1 0 0,-1 0 0,1 1 0,22-1 0,88 0 0,-97 5 0,447 27-546,0 32-534,737 134-2363,-5 33 1636,-918-172 1225,505 83 2721,-649-119 1683,-143-19-3794,0 0-1,1 0 1,-1 0-1,0 0 1,0 1-1,0-1 1,0 0-1,0 1 1,0-1-1,0 0 1,0 1 0,0-1-1,0 1 1,0 0-1,0-1 1,0 1-1,0 0 1,0 0-1,0-1 1,0 1-1,-1 0 1,1 0-1,0 0 1,-1 0-1,1 0 1,-1 0-1,1 1 1,0 2 44,-1-1 1,0 0-1,0 0 1,0 0-1,0 1 1,-1-1-1,-1 6 0,-1 15 75,5 126-147,-4 119 0,-94 654 0,23-503 0,68-398 0,3-8 0,-2-1 0,1 1 0,-2-1 0,-9 20 0,13-32 0,0 1 0,0-1 0,0 0 0,-1 1 0,1-1 0,-1 0 0,1 0 0,-1 0 0,1 0 0,-1 0 0,0 0 0,1-1 0,-1 1 0,0-1 0,0 1 0,1-1 0,-1 1 0,0-1 0,-2 0 0,-40 0 0,28-1 0,-97-6 0,-198-38 0,-106-52 0,391 90 0,-26-6-3,-576-151-311,10-35 32,483 142-584,120 50-5860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5.872"/>
    </inkml:context>
    <inkml:brush xml:id="br0">
      <inkml:brushProperty name="width" value="0.05" units="cm"/>
      <inkml:brushProperty name="height" value="0.05" units="cm"/>
      <inkml:brushProperty name="color" value="#F6630D"/>
    </inkml:brush>
  </inkml:definitions>
  <inkml:trace contextRef="#ctx0" brushRef="#br0">326 0 24575,'2'0'0,"10"3"0,-12-2 0,1-1 0,-1 1 0,1 0 0,-1 0 0,0 0 0,1 0 0,-1 0 0,0 0 0,0 0 0,0 0 0,0 1 0,0-1 0,0 0 0,0 1 0,-2 12 0,0 0 0,-1-1 0,0 1 0,-8 18 0,-1 7 0,-139 630 0,44-175 0,56-248 0,50-243-1365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6.452"/>
    </inkml:context>
    <inkml:brush xml:id="br0">
      <inkml:brushProperty name="width" value="0.05" units="cm"/>
      <inkml:brushProperty name="height" value="0.05" units="cm"/>
      <inkml:brushProperty name="color" value="#F6630D"/>
    </inkml:brush>
  </inkml:definitions>
  <inkml:trace contextRef="#ctx0" brushRef="#br0">293 54 24575,'0'-3'0,"1"0"0,0 0 0,-1 0 0,1 0 0,0 0 0,1 0 0,-1 0 0,0 0 0,1 1 0,0-1 0,0 0 0,0 1 0,0-1 0,0 1 0,0 0 0,0 0 0,1 0 0,2-2 0,-5 4 0,1 0 0,-1-1 0,0 1 0,0 0 0,1 0 0,-1 0 0,0 0 0,0 0 0,1 0 0,-1 0 0,0 0 0,1 0 0,-1 0 0,0 0 0,0 0 0,1 0 0,-1 0 0,0 0 0,1 0 0,-1 0 0,0 0 0,0 0 0,1 0 0,-1 1 0,0-1 0,0 0 0,1 0 0,-1 0 0,0 0 0,0 1 0,1-1 0,-1 0 0,0 0 0,0 1 0,0-1 0,0 0 0,1 0 0,-1 1 0,0-1 0,0 0 0,0 0 0,0 1 0,0-1 0,0 0 0,0 1 0,0-1 0,0 0 0,0 0 0,0 1 0,0-1 0,0 0 0,0 1 0,0-1 0,0 1 0,-3 18 0,-25 87 0,-15 60 0,-110 588 0,70-333 0,78-396 0,-1 3 0,1-1 0,-2 45 0,7-71 11,-1-1-1,1 1 0,0 0 1,0 0-1,0 0 0,0-1 1,0 1-1,0 0 0,0 0 1,0 0-1,0-1 0,1 1 1,-1 0-1,0 0 0,0 0 1,1-1-1,-1 1 0,1 0 1,-1-1-1,0 1 0,1 0 1,0-1-1,-1 1 0,1 0 1,-1-1-1,1 1 1,-1-1-1,1 1 0,0-1 1,0 1-1,-1-1 0,2 1 1,-1-2-125,1 1 0,0 0 0,-1 0 0,1-1 1,-1 1-1,1-1 0,0 1 0,-1-1 1,1 0-1,-1 1 0,0-1 0,1 0 1,-1 0-1,3-2 0,13-11-6712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10/18/2024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46</a:t>
            </a:fld>
            <a:endParaRPr lang="en-US"/>
          </a:p>
        </p:txBody>
      </p:sp>
    </p:spTree>
    <p:extLst>
      <p:ext uri="{BB962C8B-B14F-4D97-AF65-F5344CB8AC3E}">
        <p14:creationId xmlns:p14="http://schemas.microsoft.com/office/powerpoint/2010/main" val="355704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10/18/2024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customXml" Target="../ink/ink90.xml"/><Relationship Id="rId7" Type="http://schemas.openxmlformats.org/officeDocument/2006/relationships/customXml" Target="../ink/ink9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customXml" Target="../ink/ink91.xml"/><Relationship Id="rId4" Type="http://schemas.openxmlformats.org/officeDocument/2006/relationships/image" Target="../media/image96.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3%20Input%20Field%20Plus%20Button/FirstUI5Project/webapp/view/Main.view.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hyperlink" Target="https://github.com/soyuztechnologies/UI5_Fresher_60H/blob/master/Day%204/03%20Input%20Field%20Plus%20Button/FirstUI5Project/webapp/controller/Main.controller.js" TargetMode="External"/></Relationships>
</file>

<file path=ppt/slides/_rels/slide14.xml.rels><?xml version="1.0" encoding="UTF-8" standalone="yes"?>
<Relationships xmlns="http://schemas.openxmlformats.org/package/2006/relationships"><Relationship Id="rId26" Type="http://schemas.openxmlformats.org/officeDocument/2006/relationships/image" Target="../media/image111.png"/><Relationship Id="rId117" Type="http://schemas.openxmlformats.org/officeDocument/2006/relationships/customXml" Target="../ink/ink150.xml"/><Relationship Id="rId21" Type="http://schemas.openxmlformats.org/officeDocument/2006/relationships/customXml" Target="../ink/ink102.xml"/><Relationship Id="rId42" Type="http://schemas.openxmlformats.org/officeDocument/2006/relationships/image" Target="../media/image119.png"/><Relationship Id="rId47" Type="http://schemas.openxmlformats.org/officeDocument/2006/relationships/customXml" Target="../ink/ink115.xml"/><Relationship Id="rId63" Type="http://schemas.openxmlformats.org/officeDocument/2006/relationships/customXml" Target="../ink/ink123.xml"/><Relationship Id="rId68" Type="http://schemas.openxmlformats.org/officeDocument/2006/relationships/image" Target="../media/image132.png"/><Relationship Id="rId84" Type="http://schemas.openxmlformats.org/officeDocument/2006/relationships/image" Target="../media/image140.png"/><Relationship Id="rId89" Type="http://schemas.openxmlformats.org/officeDocument/2006/relationships/customXml" Target="../ink/ink136.xml"/><Relationship Id="rId112" Type="http://schemas.openxmlformats.org/officeDocument/2006/relationships/image" Target="../media/image154.png"/><Relationship Id="rId16" Type="http://schemas.openxmlformats.org/officeDocument/2006/relationships/image" Target="../media/image106.png"/><Relationship Id="rId107" Type="http://schemas.openxmlformats.org/officeDocument/2006/relationships/customXml" Target="../ink/ink145.xml"/><Relationship Id="rId11" Type="http://schemas.openxmlformats.org/officeDocument/2006/relationships/customXml" Target="../ink/ink97.xml"/><Relationship Id="rId32" Type="http://schemas.openxmlformats.org/officeDocument/2006/relationships/image" Target="../media/image114.png"/><Relationship Id="rId37" Type="http://schemas.openxmlformats.org/officeDocument/2006/relationships/customXml" Target="../ink/ink110.xml"/><Relationship Id="rId53" Type="http://schemas.openxmlformats.org/officeDocument/2006/relationships/customXml" Target="../ink/ink118.xml"/><Relationship Id="rId58" Type="http://schemas.openxmlformats.org/officeDocument/2006/relationships/image" Target="../media/image127.png"/><Relationship Id="rId74" Type="http://schemas.openxmlformats.org/officeDocument/2006/relationships/image" Target="../media/image135.png"/><Relationship Id="rId79" Type="http://schemas.openxmlformats.org/officeDocument/2006/relationships/customXml" Target="../ink/ink131.xml"/><Relationship Id="rId102" Type="http://schemas.openxmlformats.org/officeDocument/2006/relationships/image" Target="../media/image149.png"/><Relationship Id="rId123" Type="http://schemas.openxmlformats.org/officeDocument/2006/relationships/customXml" Target="../ink/ink153.xml"/><Relationship Id="rId5" Type="http://schemas.openxmlformats.org/officeDocument/2006/relationships/customXml" Target="../ink/ink94.xml"/><Relationship Id="rId90" Type="http://schemas.openxmlformats.org/officeDocument/2006/relationships/image" Target="../media/image143.png"/><Relationship Id="rId95" Type="http://schemas.openxmlformats.org/officeDocument/2006/relationships/customXml" Target="../ink/ink139.xml"/><Relationship Id="rId22" Type="http://schemas.openxmlformats.org/officeDocument/2006/relationships/image" Target="../media/image109.png"/><Relationship Id="rId27" Type="http://schemas.openxmlformats.org/officeDocument/2006/relationships/customXml" Target="../ink/ink105.xml"/><Relationship Id="rId43" Type="http://schemas.openxmlformats.org/officeDocument/2006/relationships/customXml" Target="../ink/ink113.xml"/><Relationship Id="rId48" Type="http://schemas.openxmlformats.org/officeDocument/2006/relationships/image" Target="../media/image122.png"/><Relationship Id="rId64" Type="http://schemas.openxmlformats.org/officeDocument/2006/relationships/image" Target="../media/image130.png"/><Relationship Id="rId69" Type="http://schemas.openxmlformats.org/officeDocument/2006/relationships/customXml" Target="../ink/ink126.xml"/><Relationship Id="rId113" Type="http://schemas.openxmlformats.org/officeDocument/2006/relationships/customXml" Target="../ink/ink148.xml"/><Relationship Id="rId118" Type="http://schemas.openxmlformats.org/officeDocument/2006/relationships/image" Target="../media/image157.png"/><Relationship Id="rId80" Type="http://schemas.openxmlformats.org/officeDocument/2006/relationships/image" Target="../media/image138.png"/><Relationship Id="rId85" Type="http://schemas.openxmlformats.org/officeDocument/2006/relationships/customXml" Target="../ink/ink134.xml"/><Relationship Id="rId12" Type="http://schemas.openxmlformats.org/officeDocument/2006/relationships/image" Target="../media/image104.png"/><Relationship Id="rId17" Type="http://schemas.openxmlformats.org/officeDocument/2006/relationships/customXml" Target="../ink/ink100.xml"/><Relationship Id="rId33" Type="http://schemas.openxmlformats.org/officeDocument/2006/relationships/customXml" Target="../ink/ink108.xml"/><Relationship Id="rId38" Type="http://schemas.openxmlformats.org/officeDocument/2006/relationships/image" Target="../media/image117.png"/><Relationship Id="rId59" Type="http://schemas.openxmlformats.org/officeDocument/2006/relationships/customXml" Target="../ink/ink121.xml"/><Relationship Id="rId103" Type="http://schemas.openxmlformats.org/officeDocument/2006/relationships/customXml" Target="../ink/ink143.xml"/><Relationship Id="rId108" Type="http://schemas.openxmlformats.org/officeDocument/2006/relationships/image" Target="../media/image152.png"/><Relationship Id="rId124" Type="http://schemas.openxmlformats.org/officeDocument/2006/relationships/image" Target="../media/image160.png"/><Relationship Id="rId54" Type="http://schemas.openxmlformats.org/officeDocument/2006/relationships/image" Target="../media/image125.png"/><Relationship Id="rId70" Type="http://schemas.openxmlformats.org/officeDocument/2006/relationships/image" Target="../media/image133.png"/><Relationship Id="rId75" Type="http://schemas.openxmlformats.org/officeDocument/2006/relationships/customXml" Target="../ink/ink129.xml"/><Relationship Id="rId91" Type="http://schemas.openxmlformats.org/officeDocument/2006/relationships/customXml" Target="../ink/ink137.xml"/><Relationship Id="rId96"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01.png"/><Relationship Id="rId23" Type="http://schemas.openxmlformats.org/officeDocument/2006/relationships/customXml" Target="../ink/ink103.xml"/><Relationship Id="rId28" Type="http://schemas.openxmlformats.org/officeDocument/2006/relationships/image" Target="../media/image112.png"/><Relationship Id="rId49" Type="http://schemas.openxmlformats.org/officeDocument/2006/relationships/customXml" Target="../ink/ink116.xml"/><Relationship Id="rId114" Type="http://schemas.openxmlformats.org/officeDocument/2006/relationships/image" Target="../media/image155.png"/><Relationship Id="rId119" Type="http://schemas.openxmlformats.org/officeDocument/2006/relationships/customXml" Target="../ink/ink151.xml"/><Relationship Id="rId44" Type="http://schemas.openxmlformats.org/officeDocument/2006/relationships/image" Target="../media/image120.png"/><Relationship Id="rId60" Type="http://schemas.openxmlformats.org/officeDocument/2006/relationships/image" Target="../media/image128.png"/><Relationship Id="rId65" Type="http://schemas.openxmlformats.org/officeDocument/2006/relationships/customXml" Target="../ink/ink124.xml"/><Relationship Id="rId81" Type="http://schemas.openxmlformats.org/officeDocument/2006/relationships/customXml" Target="../ink/ink132.xml"/><Relationship Id="rId86" Type="http://schemas.openxmlformats.org/officeDocument/2006/relationships/image" Target="../media/image141.png"/><Relationship Id="rId4" Type="http://schemas.openxmlformats.org/officeDocument/2006/relationships/image" Target="../media/image100.png"/><Relationship Id="rId9" Type="http://schemas.openxmlformats.org/officeDocument/2006/relationships/customXml" Target="../ink/ink96.xml"/><Relationship Id="rId13" Type="http://schemas.openxmlformats.org/officeDocument/2006/relationships/customXml" Target="../ink/ink98.xml"/><Relationship Id="rId18" Type="http://schemas.openxmlformats.org/officeDocument/2006/relationships/image" Target="../media/image107.png"/><Relationship Id="rId39" Type="http://schemas.openxmlformats.org/officeDocument/2006/relationships/customXml" Target="../ink/ink111.xml"/><Relationship Id="rId109" Type="http://schemas.openxmlformats.org/officeDocument/2006/relationships/customXml" Target="../ink/ink146.xml"/><Relationship Id="rId34" Type="http://schemas.openxmlformats.org/officeDocument/2006/relationships/image" Target="../media/image115.png"/><Relationship Id="rId50" Type="http://schemas.openxmlformats.org/officeDocument/2006/relationships/image" Target="../media/image123.png"/><Relationship Id="rId55" Type="http://schemas.openxmlformats.org/officeDocument/2006/relationships/customXml" Target="../ink/ink119.xml"/><Relationship Id="rId76" Type="http://schemas.openxmlformats.org/officeDocument/2006/relationships/image" Target="../media/image136.png"/><Relationship Id="rId97" Type="http://schemas.openxmlformats.org/officeDocument/2006/relationships/customXml" Target="../ink/ink140.xml"/><Relationship Id="rId104" Type="http://schemas.openxmlformats.org/officeDocument/2006/relationships/image" Target="../media/image150.png"/><Relationship Id="rId120" Type="http://schemas.openxmlformats.org/officeDocument/2006/relationships/image" Target="../media/image158.png"/><Relationship Id="rId7" Type="http://schemas.openxmlformats.org/officeDocument/2006/relationships/customXml" Target="../ink/ink95.xml"/><Relationship Id="rId71" Type="http://schemas.openxmlformats.org/officeDocument/2006/relationships/customXml" Target="../ink/ink127.xml"/><Relationship Id="rId92" Type="http://schemas.openxmlformats.org/officeDocument/2006/relationships/image" Target="../media/image144.png"/><Relationship Id="rId2" Type="http://schemas.openxmlformats.org/officeDocument/2006/relationships/image" Target="../media/image2.png"/><Relationship Id="rId29" Type="http://schemas.openxmlformats.org/officeDocument/2006/relationships/customXml" Target="../ink/ink106.xml"/><Relationship Id="rId24" Type="http://schemas.openxmlformats.org/officeDocument/2006/relationships/image" Target="../media/image110.png"/><Relationship Id="rId40" Type="http://schemas.openxmlformats.org/officeDocument/2006/relationships/image" Target="../media/image118.png"/><Relationship Id="rId45" Type="http://schemas.openxmlformats.org/officeDocument/2006/relationships/customXml" Target="../ink/ink114.xml"/><Relationship Id="rId66" Type="http://schemas.openxmlformats.org/officeDocument/2006/relationships/image" Target="../media/image131.png"/><Relationship Id="rId87" Type="http://schemas.openxmlformats.org/officeDocument/2006/relationships/customXml" Target="../ink/ink135.xml"/><Relationship Id="rId110" Type="http://schemas.openxmlformats.org/officeDocument/2006/relationships/image" Target="../media/image153.png"/><Relationship Id="rId115" Type="http://schemas.openxmlformats.org/officeDocument/2006/relationships/customXml" Target="../ink/ink149.xml"/><Relationship Id="rId61" Type="http://schemas.openxmlformats.org/officeDocument/2006/relationships/customXml" Target="../ink/ink122.xml"/><Relationship Id="rId82" Type="http://schemas.openxmlformats.org/officeDocument/2006/relationships/image" Target="../media/image139.png"/><Relationship Id="rId19" Type="http://schemas.openxmlformats.org/officeDocument/2006/relationships/customXml" Target="../ink/ink101.xml"/><Relationship Id="rId14" Type="http://schemas.openxmlformats.org/officeDocument/2006/relationships/image" Target="../media/image105.png"/><Relationship Id="rId30" Type="http://schemas.openxmlformats.org/officeDocument/2006/relationships/image" Target="../media/image113.png"/><Relationship Id="rId35" Type="http://schemas.openxmlformats.org/officeDocument/2006/relationships/customXml" Target="../ink/ink109.xml"/><Relationship Id="rId56" Type="http://schemas.openxmlformats.org/officeDocument/2006/relationships/image" Target="../media/image126.png"/><Relationship Id="rId77" Type="http://schemas.openxmlformats.org/officeDocument/2006/relationships/customXml" Target="../ink/ink130.xml"/><Relationship Id="rId100" Type="http://schemas.openxmlformats.org/officeDocument/2006/relationships/image" Target="../media/image148.png"/><Relationship Id="rId105" Type="http://schemas.openxmlformats.org/officeDocument/2006/relationships/customXml" Target="../ink/ink144.xml"/><Relationship Id="rId8" Type="http://schemas.openxmlformats.org/officeDocument/2006/relationships/image" Target="../media/image102.png"/><Relationship Id="rId51" Type="http://schemas.openxmlformats.org/officeDocument/2006/relationships/customXml" Target="../ink/ink117.xml"/><Relationship Id="rId72" Type="http://schemas.openxmlformats.org/officeDocument/2006/relationships/image" Target="../media/image134.png"/><Relationship Id="rId93" Type="http://schemas.openxmlformats.org/officeDocument/2006/relationships/customXml" Target="../ink/ink138.xml"/><Relationship Id="rId98" Type="http://schemas.openxmlformats.org/officeDocument/2006/relationships/image" Target="../media/image147.png"/><Relationship Id="rId121" Type="http://schemas.openxmlformats.org/officeDocument/2006/relationships/customXml" Target="../ink/ink152.xml"/><Relationship Id="rId3" Type="http://schemas.openxmlformats.org/officeDocument/2006/relationships/customXml" Target="../ink/ink93.xml"/><Relationship Id="rId25" Type="http://schemas.openxmlformats.org/officeDocument/2006/relationships/customXml" Target="../ink/ink104.xml"/><Relationship Id="rId46" Type="http://schemas.openxmlformats.org/officeDocument/2006/relationships/image" Target="../media/image121.png"/><Relationship Id="rId67" Type="http://schemas.openxmlformats.org/officeDocument/2006/relationships/customXml" Target="../ink/ink125.xml"/><Relationship Id="rId116" Type="http://schemas.openxmlformats.org/officeDocument/2006/relationships/image" Target="../media/image156.png"/><Relationship Id="rId20" Type="http://schemas.openxmlformats.org/officeDocument/2006/relationships/image" Target="../media/image108.png"/><Relationship Id="rId41" Type="http://schemas.openxmlformats.org/officeDocument/2006/relationships/customXml" Target="../ink/ink112.xml"/><Relationship Id="rId62" Type="http://schemas.openxmlformats.org/officeDocument/2006/relationships/image" Target="../media/image129.png"/><Relationship Id="rId83" Type="http://schemas.openxmlformats.org/officeDocument/2006/relationships/customXml" Target="../ink/ink133.xml"/><Relationship Id="rId88" Type="http://schemas.openxmlformats.org/officeDocument/2006/relationships/image" Target="../media/image142.png"/><Relationship Id="rId111" Type="http://schemas.openxmlformats.org/officeDocument/2006/relationships/customXml" Target="../ink/ink147.xml"/><Relationship Id="rId15" Type="http://schemas.openxmlformats.org/officeDocument/2006/relationships/customXml" Target="../ink/ink99.xml"/><Relationship Id="rId36" Type="http://schemas.openxmlformats.org/officeDocument/2006/relationships/image" Target="../media/image116.png"/><Relationship Id="rId57" Type="http://schemas.openxmlformats.org/officeDocument/2006/relationships/customXml" Target="../ink/ink120.xml"/><Relationship Id="rId106" Type="http://schemas.openxmlformats.org/officeDocument/2006/relationships/image" Target="../media/image151.png"/><Relationship Id="rId10" Type="http://schemas.openxmlformats.org/officeDocument/2006/relationships/image" Target="../media/image103.png"/><Relationship Id="rId31" Type="http://schemas.openxmlformats.org/officeDocument/2006/relationships/customXml" Target="../ink/ink107.xml"/><Relationship Id="rId52" Type="http://schemas.openxmlformats.org/officeDocument/2006/relationships/image" Target="../media/image124.png"/><Relationship Id="rId73" Type="http://schemas.openxmlformats.org/officeDocument/2006/relationships/customXml" Target="../ink/ink128.xml"/><Relationship Id="rId78" Type="http://schemas.openxmlformats.org/officeDocument/2006/relationships/image" Target="../media/image137.png"/><Relationship Id="rId94" Type="http://schemas.openxmlformats.org/officeDocument/2006/relationships/image" Target="../media/image145.png"/><Relationship Id="rId99" Type="http://schemas.openxmlformats.org/officeDocument/2006/relationships/customXml" Target="../ink/ink141.xml"/><Relationship Id="rId101" Type="http://schemas.openxmlformats.org/officeDocument/2006/relationships/customXml" Target="../ink/ink142.xml"/><Relationship Id="rId122" Type="http://schemas.openxmlformats.org/officeDocument/2006/relationships/image" Target="../media/image159.png"/></Relationships>
</file>

<file path=ppt/slides/_rels/slide15.xml.rels><?xml version="1.0" encoding="UTF-8" standalone="yes"?>
<Relationships xmlns="http://schemas.openxmlformats.org/package/2006/relationships"><Relationship Id="rId13" Type="http://schemas.openxmlformats.org/officeDocument/2006/relationships/image" Target="../media/image167.png"/><Relationship Id="rId18" Type="http://schemas.openxmlformats.org/officeDocument/2006/relationships/customXml" Target="../ink/ink160.xml"/><Relationship Id="rId26" Type="http://schemas.openxmlformats.org/officeDocument/2006/relationships/customXml" Target="../ink/ink164.xml"/><Relationship Id="rId21" Type="http://schemas.openxmlformats.org/officeDocument/2006/relationships/image" Target="../media/image171.png"/><Relationship Id="rId34" Type="http://schemas.openxmlformats.org/officeDocument/2006/relationships/customXml" Target="../ink/ink168.xml"/><Relationship Id="rId7" Type="http://schemas.openxmlformats.org/officeDocument/2006/relationships/image" Target="../media/image164.png"/><Relationship Id="rId12" Type="http://schemas.openxmlformats.org/officeDocument/2006/relationships/customXml" Target="../ink/ink157.xml"/><Relationship Id="rId17" Type="http://schemas.openxmlformats.org/officeDocument/2006/relationships/image" Target="../media/image169.png"/><Relationship Id="rId25" Type="http://schemas.openxmlformats.org/officeDocument/2006/relationships/image" Target="../media/image173.png"/><Relationship Id="rId33" Type="http://schemas.openxmlformats.org/officeDocument/2006/relationships/image" Target="../media/image177.png"/><Relationship Id="rId2" Type="http://schemas.openxmlformats.org/officeDocument/2006/relationships/image" Target="../media/image2.png"/><Relationship Id="rId16" Type="http://schemas.openxmlformats.org/officeDocument/2006/relationships/customXml" Target="../ink/ink159.xml"/><Relationship Id="rId20" Type="http://schemas.openxmlformats.org/officeDocument/2006/relationships/customXml" Target="../ink/ink161.xml"/><Relationship Id="rId29" Type="http://schemas.openxmlformats.org/officeDocument/2006/relationships/image" Target="../media/image175.png"/><Relationship Id="rId1" Type="http://schemas.openxmlformats.org/officeDocument/2006/relationships/slideLayout" Target="../slideLayouts/slideLayout7.xml"/><Relationship Id="rId6" Type="http://schemas.openxmlformats.org/officeDocument/2006/relationships/customXml" Target="../ink/ink154.xml"/><Relationship Id="rId11" Type="http://schemas.openxmlformats.org/officeDocument/2006/relationships/image" Target="../media/image166.png"/><Relationship Id="rId24" Type="http://schemas.openxmlformats.org/officeDocument/2006/relationships/customXml" Target="../ink/ink163.xml"/><Relationship Id="rId32" Type="http://schemas.openxmlformats.org/officeDocument/2006/relationships/customXml" Target="../ink/ink167.xml"/><Relationship Id="rId37" Type="http://schemas.openxmlformats.org/officeDocument/2006/relationships/image" Target="../media/image179.png"/><Relationship Id="rId5" Type="http://schemas.openxmlformats.org/officeDocument/2006/relationships/image" Target="../media/image163.png"/><Relationship Id="rId15" Type="http://schemas.openxmlformats.org/officeDocument/2006/relationships/image" Target="../media/image168.png"/><Relationship Id="rId23" Type="http://schemas.openxmlformats.org/officeDocument/2006/relationships/image" Target="../media/image172.png"/><Relationship Id="rId28" Type="http://schemas.openxmlformats.org/officeDocument/2006/relationships/customXml" Target="../ink/ink165.xml"/><Relationship Id="rId36" Type="http://schemas.openxmlformats.org/officeDocument/2006/relationships/customXml" Target="../ink/ink169.xml"/><Relationship Id="rId10" Type="http://schemas.openxmlformats.org/officeDocument/2006/relationships/customXml" Target="../ink/ink156.xml"/><Relationship Id="rId19" Type="http://schemas.openxmlformats.org/officeDocument/2006/relationships/image" Target="../media/image170.png"/><Relationship Id="rId31" Type="http://schemas.openxmlformats.org/officeDocument/2006/relationships/image" Target="../media/image176.png"/><Relationship Id="rId4" Type="http://schemas.openxmlformats.org/officeDocument/2006/relationships/image" Target="../media/image162.png"/><Relationship Id="rId9" Type="http://schemas.openxmlformats.org/officeDocument/2006/relationships/image" Target="../media/image165.png"/><Relationship Id="rId14" Type="http://schemas.openxmlformats.org/officeDocument/2006/relationships/customXml" Target="../ink/ink158.xml"/><Relationship Id="rId22" Type="http://schemas.openxmlformats.org/officeDocument/2006/relationships/customXml" Target="../ink/ink162.xml"/><Relationship Id="rId27" Type="http://schemas.openxmlformats.org/officeDocument/2006/relationships/image" Target="../media/image174.png"/><Relationship Id="rId30" Type="http://schemas.openxmlformats.org/officeDocument/2006/relationships/customXml" Target="../ink/ink166.xml"/><Relationship Id="rId35" Type="http://schemas.openxmlformats.org/officeDocument/2006/relationships/image" Target="../media/image178.png"/><Relationship Id="rId8" Type="http://schemas.openxmlformats.org/officeDocument/2006/relationships/customXml" Target="../ink/ink155.xml"/><Relationship Id="rId3" Type="http://schemas.openxmlformats.org/officeDocument/2006/relationships/image" Target="../media/image161.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4%20Adding%20first%20xml%20view/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hyperlink" Target="https://github.com/soyuztechnologies/UI5_Fresher_60H/blob/master/Day%204/04%20Adding%20first%20xml%20view/Main.controller.js" TargetMode="External"/><Relationship Id="rId4" Type="http://schemas.openxmlformats.org/officeDocument/2006/relationships/hyperlink" Target="https://github.com/soyuztechnologies/UI5_Fresher_60H/blob/master/Day%204/04%20Adding%20first%20xml%20view/MyXML.view.x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5%20Simple%20Form/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2.png"/><Relationship Id="rId4" Type="http://schemas.openxmlformats.org/officeDocument/2006/relationships/hyperlink" Target="https://github.com/soyuztechnologies/UI5_Fresher_60H/blob/master/Day%204/05%20Simple%20Form/Main.controller.j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6%20Create%20First%20Model/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hyperlink" Target="https://github.com/soyuztechnologies/UI5_Fresher_60H/blob/master/Day%204/06%20Create%20First%20Model/Main.controller.js" TargetMode="External"/></Relationships>
</file>

<file path=ppt/slides/_rels/slide25.xml.rels><?xml version="1.0" encoding="UTF-8" standalone="yes"?>
<Relationships xmlns="http://schemas.openxmlformats.org/package/2006/relationships"><Relationship Id="rId117" Type="http://schemas.openxmlformats.org/officeDocument/2006/relationships/customXml" Target="../ink/ink228.xml"/><Relationship Id="rId21" Type="http://schemas.openxmlformats.org/officeDocument/2006/relationships/image" Target="../media/image192.png"/><Relationship Id="rId42" Type="http://schemas.openxmlformats.org/officeDocument/2006/relationships/customXml" Target="../ink/ink190.xml"/><Relationship Id="rId63" Type="http://schemas.openxmlformats.org/officeDocument/2006/relationships/image" Target="../media/image213.png"/><Relationship Id="rId84" Type="http://schemas.openxmlformats.org/officeDocument/2006/relationships/customXml" Target="../ink/ink211.xml"/><Relationship Id="rId138" Type="http://schemas.openxmlformats.org/officeDocument/2006/relationships/image" Target="../media/image249.png"/><Relationship Id="rId159" Type="http://schemas.openxmlformats.org/officeDocument/2006/relationships/customXml" Target="../ink/ink249.xml"/><Relationship Id="rId170" Type="http://schemas.openxmlformats.org/officeDocument/2006/relationships/image" Target="../media/image265.png"/><Relationship Id="rId191" Type="http://schemas.openxmlformats.org/officeDocument/2006/relationships/customXml" Target="../ink/ink265.xml"/><Relationship Id="rId205" Type="http://schemas.openxmlformats.org/officeDocument/2006/relationships/customXml" Target="../ink/ink272.xml"/><Relationship Id="rId107" Type="http://schemas.openxmlformats.org/officeDocument/2006/relationships/customXml" Target="../ink/ink223.xml"/><Relationship Id="rId11" Type="http://schemas.openxmlformats.org/officeDocument/2006/relationships/image" Target="../media/image188.png"/><Relationship Id="rId32" Type="http://schemas.openxmlformats.org/officeDocument/2006/relationships/customXml" Target="../ink/ink185.xml"/><Relationship Id="rId53" Type="http://schemas.openxmlformats.org/officeDocument/2006/relationships/image" Target="../media/image208.png"/><Relationship Id="rId74" Type="http://schemas.openxmlformats.org/officeDocument/2006/relationships/customXml" Target="../ink/ink206.xml"/><Relationship Id="rId128" Type="http://schemas.openxmlformats.org/officeDocument/2006/relationships/image" Target="../media/image244.png"/><Relationship Id="rId149" Type="http://schemas.openxmlformats.org/officeDocument/2006/relationships/customXml" Target="../ink/ink244.xml"/><Relationship Id="rId5" Type="http://schemas.openxmlformats.org/officeDocument/2006/relationships/image" Target="../media/image185.png"/><Relationship Id="rId95" Type="http://schemas.openxmlformats.org/officeDocument/2006/relationships/image" Target="../media/image228.png"/><Relationship Id="rId160" Type="http://schemas.openxmlformats.org/officeDocument/2006/relationships/image" Target="../media/image260.png"/><Relationship Id="rId181" Type="http://schemas.openxmlformats.org/officeDocument/2006/relationships/customXml" Target="../ink/ink260.xml"/><Relationship Id="rId216" Type="http://schemas.openxmlformats.org/officeDocument/2006/relationships/image" Target="../media/image288.png"/><Relationship Id="rId22" Type="http://schemas.openxmlformats.org/officeDocument/2006/relationships/customXml" Target="../ink/ink180.xml"/><Relationship Id="rId43" Type="http://schemas.openxmlformats.org/officeDocument/2006/relationships/image" Target="../media/image203.png"/><Relationship Id="rId64" Type="http://schemas.openxmlformats.org/officeDocument/2006/relationships/customXml" Target="../ink/ink201.xml"/><Relationship Id="rId118" Type="http://schemas.openxmlformats.org/officeDocument/2006/relationships/image" Target="../media/image239.png"/><Relationship Id="rId139" Type="http://schemas.openxmlformats.org/officeDocument/2006/relationships/customXml" Target="../ink/ink239.xml"/><Relationship Id="rId85" Type="http://schemas.openxmlformats.org/officeDocument/2006/relationships/image" Target="../media/image141.png"/><Relationship Id="rId150" Type="http://schemas.openxmlformats.org/officeDocument/2006/relationships/image" Target="../media/image255.png"/><Relationship Id="rId171" Type="http://schemas.openxmlformats.org/officeDocument/2006/relationships/customXml" Target="../ink/ink255.xml"/><Relationship Id="rId192" Type="http://schemas.openxmlformats.org/officeDocument/2006/relationships/image" Target="../media/image276.png"/><Relationship Id="rId206" Type="http://schemas.openxmlformats.org/officeDocument/2006/relationships/image" Target="../media/image283.png"/><Relationship Id="rId12" Type="http://schemas.openxmlformats.org/officeDocument/2006/relationships/customXml" Target="../ink/ink175.xml"/><Relationship Id="rId33" Type="http://schemas.openxmlformats.org/officeDocument/2006/relationships/image" Target="../media/image198.png"/><Relationship Id="rId108" Type="http://schemas.openxmlformats.org/officeDocument/2006/relationships/image" Target="../media/image234.png"/><Relationship Id="rId129" Type="http://schemas.openxmlformats.org/officeDocument/2006/relationships/customXml" Target="../ink/ink234.xml"/><Relationship Id="rId54" Type="http://schemas.openxmlformats.org/officeDocument/2006/relationships/customXml" Target="../ink/ink196.xml"/><Relationship Id="rId75" Type="http://schemas.openxmlformats.org/officeDocument/2006/relationships/image" Target="../media/image219.png"/><Relationship Id="rId96" Type="http://schemas.openxmlformats.org/officeDocument/2006/relationships/customXml" Target="../ink/ink217.xml"/><Relationship Id="rId140" Type="http://schemas.openxmlformats.org/officeDocument/2006/relationships/image" Target="../media/image250.png"/><Relationship Id="rId161" Type="http://schemas.openxmlformats.org/officeDocument/2006/relationships/customXml" Target="../ink/ink250.xml"/><Relationship Id="rId182" Type="http://schemas.openxmlformats.org/officeDocument/2006/relationships/image" Target="../media/image271.png"/><Relationship Id="rId6" Type="http://schemas.openxmlformats.org/officeDocument/2006/relationships/customXml" Target="../ink/ink172.xml"/><Relationship Id="rId23" Type="http://schemas.openxmlformats.org/officeDocument/2006/relationships/image" Target="../media/image193.png"/><Relationship Id="rId119" Type="http://schemas.openxmlformats.org/officeDocument/2006/relationships/customXml" Target="../ink/ink229.xml"/><Relationship Id="rId44" Type="http://schemas.openxmlformats.org/officeDocument/2006/relationships/customXml" Target="../ink/ink191.xml"/><Relationship Id="rId65" Type="http://schemas.openxmlformats.org/officeDocument/2006/relationships/image" Target="../media/image214.png"/><Relationship Id="rId86" Type="http://schemas.openxmlformats.org/officeDocument/2006/relationships/customXml" Target="../ink/ink212.xml"/><Relationship Id="rId130" Type="http://schemas.openxmlformats.org/officeDocument/2006/relationships/image" Target="../media/image245.png"/><Relationship Id="rId151" Type="http://schemas.openxmlformats.org/officeDocument/2006/relationships/customXml" Target="../ink/ink245.xml"/><Relationship Id="rId172" Type="http://schemas.openxmlformats.org/officeDocument/2006/relationships/image" Target="../media/image266.png"/><Relationship Id="rId193" Type="http://schemas.openxmlformats.org/officeDocument/2006/relationships/customXml" Target="../ink/ink266.xml"/><Relationship Id="rId207" Type="http://schemas.openxmlformats.org/officeDocument/2006/relationships/customXml" Target="../ink/ink273.xml"/><Relationship Id="rId13" Type="http://schemas.openxmlformats.org/officeDocument/2006/relationships/image" Target="../media/image189.png"/><Relationship Id="rId109" Type="http://schemas.openxmlformats.org/officeDocument/2006/relationships/customXml" Target="../ink/ink224.xml"/><Relationship Id="rId34" Type="http://schemas.openxmlformats.org/officeDocument/2006/relationships/customXml" Target="../ink/ink186.xml"/><Relationship Id="rId55" Type="http://schemas.openxmlformats.org/officeDocument/2006/relationships/image" Target="../media/image209.png"/><Relationship Id="rId76" Type="http://schemas.openxmlformats.org/officeDocument/2006/relationships/customXml" Target="../ink/ink207.xml"/><Relationship Id="rId97" Type="http://schemas.openxmlformats.org/officeDocument/2006/relationships/customXml" Target="../ink/ink218.xml"/><Relationship Id="rId120" Type="http://schemas.openxmlformats.org/officeDocument/2006/relationships/image" Target="../media/image240.png"/><Relationship Id="rId141" Type="http://schemas.openxmlformats.org/officeDocument/2006/relationships/customXml" Target="../ink/ink240.xml"/><Relationship Id="rId7" Type="http://schemas.openxmlformats.org/officeDocument/2006/relationships/image" Target="../media/image186.png"/><Relationship Id="rId162" Type="http://schemas.openxmlformats.org/officeDocument/2006/relationships/image" Target="../media/image261.png"/><Relationship Id="rId183" Type="http://schemas.openxmlformats.org/officeDocument/2006/relationships/customXml" Target="../ink/ink261.xml"/><Relationship Id="rId24" Type="http://schemas.openxmlformats.org/officeDocument/2006/relationships/customXml" Target="../ink/ink181.xml"/><Relationship Id="rId45" Type="http://schemas.openxmlformats.org/officeDocument/2006/relationships/image" Target="../media/image204.png"/><Relationship Id="rId66" Type="http://schemas.openxmlformats.org/officeDocument/2006/relationships/customXml" Target="../ink/ink202.xml"/><Relationship Id="rId87" Type="http://schemas.openxmlformats.org/officeDocument/2006/relationships/image" Target="../media/image224.png"/><Relationship Id="rId110" Type="http://schemas.openxmlformats.org/officeDocument/2006/relationships/image" Target="../media/image235.png"/><Relationship Id="rId131" Type="http://schemas.openxmlformats.org/officeDocument/2006/relationships/customXml" Target="../ink/ink235.xml"/><Relationship Id="rId152" Type="http://schemas.openxmlformats.org/officeDocument/2006/relationships/image" Target="../media/image256.png"/><Relationship Id="rId173" Type="http://schemas.openxmlformats.org/officeDocument/2006/relationships/customXml" Target="../ink/ink256.xml"/><Relationship Id="rId194" Type="http://schemas.openxmlformats.org/officeDocument/2006/relationships/image" Target="../media/image277.png"/><Relationship Id="rId208" Type="http://schemas.openxmlformats.org/officeDocument/2006/relationships/image" Target="../media/image284.png"/><Relationship Id="rId19" Type="http://schemas.openxmlformats.org/officeDocument/2006/relationships/image" Target="../media/image191.png"/><Relationship Id="rId14" Type="http://schemas.openxmlformats.org/officeDocument/2006/relationships/customXml" Target="../ink/ink176.xml"/><Relationship Id="rId30" Type="http://schemas.openxmlformats.org/officeDocument/2006/relationships/customXml" Target="../ink/ink184.xml"/><Relationship Id="rId35" Type="http://schemas.openxmlformats.org/officeDocument/2006/relationships/image" Target="../media/image199.png"/><Relationship Id="rId56" Type="http://schemas.openxmlformats.org/officeDocument/2006/relationships/customXml" Target="../ink/ink197.xml"/><Relationship Id="rId77" Type="http://schemas.openxmlformats.org/officeDocument/2006/relationships/image" Target="../media/image220.png"/><Relationship Id="rId100" Type="http://schemas.openxmlformats.org/officeDocument/2006/relationships/image" Target="../media/image230.png"/><Relationship Id="rId105" Type="http://schemas.openxmlformats.org/officeDocument/2006/relationships/customXml" Target="../ink/ink222.xml"/><Relationship Id="rId126" Type="http://schemas.openxmlformats.org/officeDocument/2006/relationships/image" Target="../media/image243.png"/><Relationship Id="rId147" Type="http://schemas.openxmlformats.org/officeDocument/2006/relationships/customXml" Target="../ink/ink243.xml"/><Relationship Id="rId168" Type="http://schemas.openxmlformats.org/officeDocument/2006/relationships/image" Target="../media/image264.png"/><Relationship Id="rId8" Type="http://schemas.openxmlformats.org/officeDocument/2006/relationships/customXml" Target="../ink/ink173.xml"/><Relationship Id="rId51" Type="http://schemas.openxmlformats.org/officeDocument/2006/relationships/image" Target="../media/image207.png"/><Relationship Id="rId72" Type="http://schemas.openxmlformats.org/officeDocument/2006/relationships/customXml" Target="../ink/ink205.xml"/><Relationship Id="rId93" Type="http://schemas.openxmlformats.org/officeDocument/2006/relationships/image" Target="../media/image227.png"/><Relationship Id="rId98" Type="http://schemas.openxmlformats.org/officeDocument/2006/relationships/image" Target="../media/image229.png"/><Relationship Id="rId121" Type="http://schemas.openxmlformats.org/officeDocument/2006/relationships/customXml" Target="../ink/ink230.xml"/><Relationship Id="rId142" Type="http://schemas.openxmlformats.org/officeDocument/2006/relationships/image" Target="../media/image251.png"/><Relationship Id="rId163" Type="http://schemas.openxmlformats.org/officeDocument/2006/relationships/customXml" Target="../ink/ink251.xml"/><Relationship Id="rId184" Type="http://schemas.openxmlformats.org/officeDocument/2006/relationships/image" Target="../media/image272.png"/><Relationship Id="rId189" Type="http://schemas.openxmlformats.org/officeDocument/2006/relationships/customXml" Target="../ink/ink264.xml"/><Relationship Id="rId3" Type="http://schemas.openxmlformats.org/officeDocument/2006/relationships/image" Target="../media/image184.png"/><Relationship Id="rId214" Type="http://schemas.openxmlformats.org/officeDocument/2006/relationships/image" Target="../media/image287.png"/><Relationship Id="rId25" Type="http://schemas.openxmlformats.org/officeDocument/2006/relationships/image" Target="../media/image194.png"/><Relationship Id="rId46" Type="http://schemas.openxmlformats.org/officeDocument/2006/relationships/customXml" Target="../ink/ink192.xml"/><Relationship Id="rId67" Type="http://schemas.openxmlformats.org/officeDocument/2006/relationships/image" Target="../media/image215.png"/><Relationship Id="rId116" Type="http://schemas.openxmlformats.org/officeDocument/2006/relationships/image" Target="../media/image238.png"/><Relationship Id="rId137" Type="http://schemas.openxmlformats.org/officeDocument/2006/relationships/customXml" Target="../ink/ink238.xml"/><Relationship Id="rId158" Type="http://schemas.openxmlformats.org/officeDocument/2006/relationships/image" Target="../media/image259.png"/><Relationship Id="rId20" Type="http://schemas.openxmlformats.org/officeDocument/2006/relationships/customXml" Target="../ink/ink179.xml"/><Relationship Id="rId41" Type="http://schemas.openxmlformats.org/officeDocument/2006/relationships/image" Target="../media/image202.png"/><Relationship Id="rId62" Type="http://schemas.openxmlformats.org/officeDocument/2006/relationships/customXml" Target="../ink/ink200.xml"/><Relationship Id="rId83" Type="http://schemas.openxmlformats.org/officeDocument/2006/relationships/image" Target="../media/image223.png"/><Relationship Id="rId88" Type="http://schemas.openxmlformats.org/officeDocument/2006/relationships/customXml" Target="../ink/ink213.xml"/><Relationship Id="rId111" Type="http://schemas.openxmlformats.org/officeDocument/2006/relationships/customXml" Target="../ink/ink225.xml"/><Relationship Id="rId132" Type="http://schemas.openxmlformats.org/officeDocument/2006/relationships/image" Target="../media/image246.png"/><Relationship Id="rId153" Type="http://schemas.openxmlformats.org/officeDocument/2006/relationships/customXml" Target="../ink/ink246.xml"/><Relationship Id="rId174" Type="http://schemas.openxmlformats.org/officeDocument/2006/relationships/image" Target="../media/image267.png"/><Relationship Id="rId179" Type="http://schemas.openxmlformats.org/officeDocument/2006/relationships/customXml" Target="../ink/ink259.xml"/><Relationship Id="rId195" Type="http://schemas.openxmlformats.org/officeDocument/2006/relationships/customXml" Target="../ink/ink267.xml"/><Relationship Id="rId209" Type="http://schemas.openxmlformats.org/officeDocument/2006/relationships/customXml" Target="../ink/ink274.xml"/><Relationship Id="rId190" Type="http://schemas.openxmlformats.org/officeDocument/2006/relationships/image" Target="../media/image275.png"/><Relationship Id="rId204" Type="http://schemas.openxmlformats.org/officeDocument/2006/relationships/image" Target="../media/image282.png"/><Relationship Id="rId15" Type="http://schemas.openxmlformats.org/officeDocument/2006/relationships/image" Target="../media/image190.png"/><Relationship Id="rId36" Type="http://schemas.openxmlformats.org/officeDocument/2006/relationships/customXml" Target="../ink/ink187.xml"/><Relationship Id="rId57" Type="http://schemas.openxmlformats.org/officeDocument/2006/relationships/image" Target="../media/image210.png"/><Relationship Id="rId106" Type="http://schemas.openxmlformats.org/officeDocument/2006/relationships/image" Target="../media/image233.png"/><Relationship Id="rId127" Type="http://schemas.openxmlformats.org/officeDocument/2006/relationships/customXml" Target="../ink/ink233.xml"/><Relationship Id="rId10" Type="http://schemas.openxmlformats.org/officeDocument/2006/relationships/customXml" Target="../ink/ink174.xml"/><Relationship Id="rId31" Type="http://schemas.openxmlformats.org/officeDocument/2006/relationships/image" Target="../media/image197.png"/><Relationship Id="rId52" Type="http://schemas.openxmlformats.org/officeDocument/2006/relationships/customXml" Target="../ink/ink195.xml"/><Relationship Id="rId73" Type="http://schemas.openxmlformats.org/officeDocument/2006/relationships/image" Target="../media/image218.png"/><Relationship Id="rId78" Type="http://schemas.openxmlformats.org/officeDocument/2006/relationships/customXml" Target="../ink/ink208.xml"/><Relationship Id="rId94" Type="http://schemas.openxmlformats.org/officeDocument/2006/relationships/customXml" Target="../ink/ink216.xml"/><Relationship Id="rId99" Type="http://schemas.openxmlformats.org/officeDocument/2006/relationships/customXml" Target="../ink/ink219.xml"/><Relationship Id="rId101" Type="http://schemas.openxmlformats.org/officeDocument/2006/relationships/customXml" Target="../ink/ink220.xml"/><Relationship Id="rId122" Type="http://schemas.openxmlformats.org/officeDocument/2006/relationships/image" Target="../media/image241.png"/><Relationship Id="rId143" Type="http://schemas.openxmlformats.org/officeDocument/2006/relationships/customXml" Target="../ink/ink241.xml"/><Relationship Id="rId148" Type="http://schemas.openxmlformats.org/officeDocument/2006/relationships/image" Target="../media/image254.png"/><Relationship Id="rId164" Type="http://schemas.openxmlformats.org/officeDocument/2006/relationships/image" Target="../media/image262.png"/><Relationship Id="rId169" Type="http://schemas.openxmlformats.org/officeDocument/2006/relationships/customXml" Target="../ink/ink254.xml"/><Relationship Id="rId185" Type="http://schemas.openxmlformats.org/officeDocument/2006/relationships/customXml" Target="../ink/ink262.xml"/><Relationship Id="rId4" Type="http://schemas.openxmlformats.org/officeDocument/2006/relationships/customXml" Target="../ink/ink171.xml"/><Relationship Id="rId9" Type="http://schemas.openxmlformats.org/officeDocument/2006/relationships/image" Target="../media/image187.png"/><Relationship Id="rId180" Type="http://schemas.openxmlformats.org/officeDocument/2006/relationships/image" Target="../media/image270.png"/><Relationship Id="rId210" Type="http://schemas.openxmlformats.org/officeDocument/2006/relationships/image" Target="../media/image285.png"/><Relationship Id="rId215" Type="http://schemas.openxmlformats.org/officeDocument/2006/relationships/customXml" Target="../ink/ink277.xml"/><Relationship Id="rId26" Type="http://schemas.openxmlformats.org/officeDocument/2006/relationships/customXml" Target="../ink/ink182.xml"/><Relationship Id="rId47" Type="http://schemas.openxmlformats.org/officeDocument/2006/relationships/image" Target="../media/image205.png"/><Relationship Id="rId68" Type="http://schemas.openxmlformats.org/officeDocument/2006/relationships/customXml" Target="../ink/ink203.xml"/><Relationship Id="rId89" Type="http://schemas.openxmlformats.org/officeDocument/2006/relationships/image" Target="../media/image225.png"/><Relationship Id="rId112" Type="http://schemas.openxmlformats.org/officeDocument/2006/relationships/image" Target="../media/image236.png"/><Relationship Id="rId133" Type="http://schemas.openxmlformats.org/officeDocument/2006/relationships/customXml" Target="../ink/ink236.xml"/><Relationship Id="rId154" Type="http://schemas.openxmlformats.org/officeDocument/2006/relationships/image" Target="../media/image257.png"/><Relationship Id="rId175" Type="http://schemas.openxmlformats.org/officeDocument/2006/relationships/customXml" Target="../ink/ink257.xml"/><Relationship Id="rId196" Type="http://schemas.openxmlformats.org/officeDocument/2006/relationships/image" Target="../media/image278.png"/><Relationship Id="rId200" Type="http://schemas.openxmlformats.org/officeDocument/2006/relationships/image" Target="../media/image280.png"/><Relationship Id="rId16" Type="http://schemas.openxmlformats.org/officeDocument/2006/relationships/customXml" Target="../ink/ink177.xml"/><Relationship Id="rId37" Type="http://schemas.openxmlformats.org/officeDocument/2006/relationships/image" Target="../media/image200.png"/><Relationship Id="rId58" Type="http://schemas.openxmlformats.org/officeDocument/2006/relationships/customXml" Target="../ink/ink198.xml"/><Relationship Id="rId79" Type="http://schemas.openxmlformats.org/officeDocument/2006/relationships/image" Target="../media/image221.png"/><Relationship Id="rId102" Type="http://schemas.openxmlformats.org/officeDocument/2006/relationships/image" Target="../media/image231.png"/><Relationship Id="rId123" Type="http://schemas.openxmlformats.org/officeDocument/2006/relationships/customXml" Target="../ink/ink231.xml"/><Relationship Id="rId144" Type="http://schemas.openxmlformats.org/officeDocument/2006/relationships/image" Target="../media/image252.png"/><Relationship Id="rId90" Type="http://schemas.openxmlformats.org/officeDocument/2006/relationships/customXml" Target="../ink/ink214.xml"/><Relationship Id="rId165" Type="http://schemas.openxmlformats.org/officeDocument/2006/relationships/customXml" Target="../ink/ink252.xml"/><Relationship Id="rId186" Type="http://schemas.openxmlformats.org/officeDocument/2006/relationships/image" Target="../media/image273.png"/><Relationship Id="rId211" Type="http://schemas.openxmlformats.org/officeDocument/2006/relationships/customXml" Target="../ink/ink275.xml"/><Relationship Id="rId27" Type="http://schemas.openxmlformats.org/officeDocument/2006/relationships/image" Target="../media/image195.png"/><Relationship Id="rId48" Type="http://schemas.openxmlformats.org/officeDocument/2006/relationships/customXml" Target="../ink/ink193.xml"/><Relationship Id="rId69" Type="http://schemas.openxmlformats.org/officeDocument/2006/relationships/image" Target="../media/image216.png"/><Relationship Id="rId113" Type="http://schemas.openxmlformats.org/officeDocument/2006/relationships/customXml" Target="../ink/ink226.xml"/><Relationship Id="rId134" Type="http://schemas.openxmlformats.org/officeDocument/2006/relationships/image" Target="../media/image247.png"/><Relationship Id="rId80" Type="http://schemas.openxmlformats.org/officeDocument/2006/relationships/customXml" Target="../ink/ink209.xml"/><Relationship Id="rId155" Type="http://schemas.openxmlformats.org/officeDocument/2006/relationships/customXml" Target="../ink/ink247.xml"/><Relationship Id="rId176" Type="http://schemas.openxmlformats.org/officeDocument/2006/relationships/image" Target="../media/image268.png"/><Relationship Id="rId197" Type="http://schemas.openxmlformats.org/officeDocument/2006/relationships/customXml" Target="../ink/ink268.xml"/><Relationship Id="rId201" Type="http://schemas.openxmlformats.org/officeDocument/2006/relationships/customXml" Target="../ink/ink270.xml"/><Relationship Id="rId17" Type="http://schemas.openxmlformats.org/officeDocument/2006/relationships/image" Target="../media/image142.png"/><Relationship Id="rId38" Type="http://schemas.openxmlformats.org/officeDocument/2006/relationships/customXml" Target="../ink/ink188.xml"/><Relationship Id="rId59" Type="http://schemas.openxmlformats.org/officeDocument/2006/relationships/image" Target="../media/image211.png"/><Relationship Id="rId103" Type="http://schemas.openxmlformats.org/officeDocument/2006/relationships/customXml" Target="../ink/ink221.xml"/><Relationship Id="rId124" Type="http://schemas.openxmlformats.org/officeDocument/2006/relationships/image" Target="../media/image242.png"/><Relationship Id="rId70" Type="http://schemas.openxmlformats.org/officeDocument/2006/relationships/customXml" Target="../ink/ink204.xml"/><Relationship Id="rId91" Type="http://schemas.openxmlformats.org/officeDocument/2006/relationships/image" Target="../media/image226.png"/><Relationship Id="rId145" Type="http://schemas.openxmlformats.org/officeDocument/2006/relationships/customXml" Target="../ink/ink242.xml"/><Relationship Id="rId166" Type="http://schemas.openxmlformats.org/officeDocument/2006/relationships/image" Target="../media/image263.png"/><Relationship Id="rId187" Type="http://schemas.openxmlformats.org/officeDocument/2006/relationships/customXml" Target="../ink/ink263.xml"/><Relationship Id="rId1" Type="http://schemas.openxmlformats.org/officeDocument/2006/relationships/slideLayout" Target="../slideLayouts/slideLayout7.xml"/><Relationship Id="rId212" Type="http://schemas.openxmlformats.org/officeDocument/2006/relationships/image" Target="../media/image286.png"/><Relationship Id="rId28" Type="http://schemas.openxmlformats.org/officeDocument/2006/relationships/customXml" Target="../ink/ink183.xml"/><Relationship Id="rId49" Type="http://schemas.openxmlformats.org/officeDocument/2006/relationships/image" Target="../media/image206.png"/><Relationship Id="rId114" Type="http://schemas.openxmlformats.org/officeDocument/2006/relationships/image" Target="../media/image237.png"/><Relationship Id="rId60" Type="http://schemas.openxmlformats.org/officeDocument/2006/relationships/customXml" Target="../ink/ink199.xml"/><Relationship Id="rId81" Type="http://schemas.openxmlformats.org/officeDocument/2006/relationships/image" Target="../media/image222.png"/><Relationship Id="rId135" Type="http://schemas.openxmlformats.org/officeDocument/2006/relationships/customXml" Target="../ink/ink237.xml"/><Relationship Id="rId156" Type="http://schemas.openxmlformats.org/officeDocument/2006/relationships/image" Target="../media/image258.png"/><Relationship Id="rId177" Type="http://schemas.openxmlformats.org/officeDocument/2006/relationships/customXml" Target="../ink/ink258.xml"/><Relationship Id="rId198" Type="http://schemas.openxmlformats.org/officeDocument/2006/relationships/image" Target="../media/image279.png"/><Relationship Id="rId202" Type="http://schemas.openxmlformats.org/officeDocument/2006/relationships/image" Target="../media/image281.png"/><Relationship Id="rId18" Type="http://schemas.openxmlformats.org/officeDocument/2006/relationships/customXml" Target="../ink/ink178.xml"/><Relationship Id="rId39" Type="http://schemas.openxmlformats.org/officeDocument/2006/relationships/image" Target="../media/image201.png"/><Relationship Id="rId50" Type="http://schemas.openxmlformats.org/officeDocument/2006/relationships/customXml" Target="../ink/ink194.xml"/><Relationship Id="rId104" Type="http://schemas.openxmlformats.org/officeDocument/2006/relationships/image" Target="../media/image232.png"/><Relationship Id="rId125" Type="http://schemas.openxmlformats.org/officeDocument/2006/relationships/customXml" Target="../ink/ink232.xml"/><Relationship Id="rId146" Type="http://schemas.openxmlformats.org/officeDocument/2006/relationships/image" Target="../media/image253.png"/><Relationship Id="rId167" Type="http://schemas.openxmlformats.org/officeDocument/2006/relationships/customXml" Target="../ink/ink253.xml"/><Relationship Id="rId188" Type="http://schemas.openxmlformats.org/officeDocument/2006/relationships/image" Target="../media/image274.png"/><Relationship Id="rId71" Type="http://schemas.openxmlformats.org/officeDocument/2006/relationships/image" Target="../media/image217.png"/><Relationship Id="rId92" Type="http://schemas.openxmlformats.org/officeDocument/2006/relationships/customXml" Target="../ink/ink215.xml"/><Relationship Id="rId213" Type="http://schemas.openxmlformats.org/officeDocument/2006/relationships/customXml" Target="../ink/ink276.xml"/><Relationship Id="rId2" Type="http://schemas.openxmlformats.org/officeDocument/2006/relationships/customXml" Target="../ink/ink170.xml"/><Relationship Id="rId29" Type="http://schemas.openxmlformats.org/officeDocument/2006/relationships/image" Target="../media/image196.png"/><Relationship Id="rId40" Type="http://schemas.openxmlformats.org/officeDocument/2006/relationships/customXml" Target="../ink/ink189.xml"/><Relationship Id="rId115" Type="http://schemas.openxmlformats.org/officeDocument/2006/relationships/customXml" Target="../ink/ink227.xml"/><Relationship Id="rId136" Type="http://schemas.openxmlformats.org/officeDocument/2006/relationships/image" Target="../media/image248.png"/><Relationship Id="rId157" Type="http://schemas.openxmlformats.org/officeDocument/2006/relationships/customXml" Target="../ink/ink248.xml"/><Relationship Id="rId178" Type="http://schemas.openxmlformats.org/officeDocument/2006/relationships/image" Target="../media/image269.png"/><Relationship Id="rId61" Type="http://schemas.openxmlformats.org/officeDocument/2006/relationships/image" Target="../media/image212.png"/><Relationship Id="rId82" Type="http://schemas.openxmlformats.org/officeDocument/2006/relationships/customXml" Target="../ink/ink210.xml"/><Relationship Id="rId199" Type="http://schemas.openxmlformats.org/officeDocument/2006/relationships/customXml" Target="../ink/ink269.xml"/><Relationship Id="rId203" Type="http://schemas.openxmlformats.org/officeDocument/2006/relationships/customXml" Target="../ink/ink271.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1%20Binding%20Syntax/MyXML.view.xml" TargetMode="External"/><Relationship Id="rId7" Type="http://schemas.openxmlformats.org/officeDocument/2006/relationships/image" Target="../media/image29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9.png"/><Relationship Id="rId5" Type="http://schemas.openxmlformats.org/officeDocument/2006/relationships/hyperlink" Target="https://github.com/soyuztechnologies/UI5_Fresher_60H/blob/master/Day%205/01%20Binding%20Syntax/index.html" TargetMode="External"/><Relationship Id="rId4" Type="http://schemas.openxmlformats.org/officeDocument/2006/relationships/hyperlink" Target="https://github.com/soyuztechnologies/UI5_Fresher_60H/blob/master/Day%205/01%20Binding%20Syntax/Main.controller.j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9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3.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6.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4%20Modularization%20of%20Model/Main.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97.png"/><Relationship Id="rId4" Type="http://schemas.openxmlformats.org/officeDocument/2006/relationships/hyperlink" Target="https://github.com/soyuztechnologies/UI5_Fresher_60H/blob/master/Day%205/04%20Modularization%20of%20Model/models.j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5%20Loading%20data%20from%20file/sample.jso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98.png"/><Relationship Id="rId4" Type="http://schemas.openxmlformats.org/officeDocument/2006/relationships/hyperlink" Target="https://github.com/soyuztechnologies/UI5_Fresher_60H/blob/master/Day%205/05%20Loading%20data%20from%20file/models.js"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0.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6%20Named%20Model%20Creation/dataset.json" TargetMode="External"/><Relationship Id="rId7" Type="http://schemas.openxmlformats.org/officeDocument/2006/relationships/image" Target="../media/image30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5/06%20Named%20Model%20Creation/MyXML.view.xml" TargetMode="External"/><Relationship Id="rId5" Type="http://schemas.openxmlformats.org/officeDocument/2006/relationships/hyperlink" Target="https://github.com/soyuztechnologies/UI5_Fresher_60H/blob/master/Day%205/06%20Named%20Model%20Creation/Main.controller.js" TargetMode="External"/><Relationship Id="rId4" Type="http://schemas.openxmlformats.org/officeDocument/2006/relationships/hyperlink" Target="https://github.com/soyuztechnologies/UI5_Fresher_60H/blob/master/Day%205/06%20Named%20Model%20Creation/models.j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8.png"/><Relationship Id="rId2" Type="http://schemas.openxmlformats.org/officeDocument/2006/relationships/image" Target="../media/image2.png"/><Relationship Id="rId16"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customXml" Target="../ink/ink4.xml"/><Relationship Id="rId1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7%20Expression%20Binding/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03.png"/><Relationship Id="rId4" Type="http://schemas.openxmlformats.org/officeDocument/2006/relationships/hyperlink" Target="https://github.com/soyuztechnologies/UI5_Fresher_60H/blob/master/Day%205/07%20Expression%20Binding/models.js"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sapui5.hana.ondemand.com/#/api/sap.ui.table.Table"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05.png"/><Relationship Id="rId4" Type="http://schemas.openxmlformats.org/officeDocument/2006/relationships/hyperlink" Target="https://github.com/soyuztechnologies/UI5_Fresher_60H/blob/master/Day%205/08%20Aggregation%20Binding/MyXML.view.xml"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9%20Table%20with%20Different%20Controls/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06.png"/><Relationship Id="rId4" Type="http://schemas.openxmlformats.org/officeDocument/2006/relationships/hyperlink" Target="https://github.com/soyuztechnologies/UI5_Fresher_60H/blob/master/Day%205/09%20Table%20with%20Different%20Controls/sample.json"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10%20Flipping%20the%20default%20Model/Main.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07.png"/><Relationship Id="rId4" Type="http://schemas.openxmlformats.org/officeDocument/2006/relationships/hyperlink" Target="https://github.com/soyuztechnologies/UI5_Fresher_60H/blob/master/Day%205/10%20Flipping%20the%20default%20Model/MyXML.view.xml"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11%20Element%20Binding/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08.png"/><Relationship Id="rId4" Type="http://schemas.openxmlformats.org/officeDocument/2006/relationships/hyperlink" Target="https://github.com/soyuztechnologies/UI5_Fresher_60H/blob/master/Day%205/11%20Element%20Binding/Main.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1%20Initializing%20First%20View/FirstUI5Project/webapp/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hyperlink" Target="https://github.com/soyuztechnologies/UI5_Fresher_60H/blob/master/Day%204/01%20Initializing%20First%20View/FirstUI5Project/webapp/view/Main.view.j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0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8" Type="http://schemas.openxmlformats.org/officeDocument/2006/relationships/image" Target="../media/image317.jpeg"/><Relationship Id="rId3" Type="http://schemas.openxmlformats.org/officeDocument/2006/relationships/image" Target="../media/image312.jpeg"/><Relationship Id="rId7" Type="http://schemas.openxmlformats.org/officeDocument/2006/relationships/image" Target="../media/image316.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15.tiff"/><Relationship Id="rId5" Type="http://schemas.openxmlformats.org/officeDocument/2006/relationships/image" Target="../media/image314.tiff"/><Relationship Id="rId10" Type="http://schemas.openxmlformats.org/officeDocument/2006/relationships/image" Target="../media/image2.png"/><Relationship Id="rId4" Type="http://schemas.openxmlformats.org/officeDocument/2006/relationships/image" Target="../media/image313.tiff"/><Relationship Id="rId9" Type="http://schemas.openxmlformats.org/officeDocument/2006/relationships/hyperlink" Target="https://anubhavtrainings.com/"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8.jpg"/><Relationship Id="rId7" Type="http://schemas.openxmlformats.org/officeDocument/2006/relationships/image" Target="../media/image3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1.png"/></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17" Type="http://schemas.openxmlformats.org/officeDocument/2006/relationships/customXml" Target="../ink/ink66.xml"/><Relationship Id="rId21" Type="http://schemas.openxmlformats.org/officeDocument/2006/relationships/customXml" Target="../ink/ink18.xml"/><Relationship Id="rId42" Type="http://schemas.openxmlformats.org/officeDocument/2006/relationships/image" Target="../media/image33.png"/><Relationship Id="rId63" Type="http://schemas.openxmlformats.org/officeDocument/2006/relationships/customXml" Target="../ink/ink39.xml"/><Relationship Id="rId84" Type="http://schemas.openxmlformats.org/officeDocument/2006/relationships/image" Target="../media/image54.png"/><Relationship Id="rId138" Type="http://schemas.openxmlformats.org/officeDocument/2006/relationships/image" Target="../media/image81.png"/><Relationship Id="rId107" Type="http://schemas.openxmlformats.org/officeDocument/2006/relationships/customXml" Target="../ink/ink61.xml"/><Relationship Id="rId11" Type="http://schemas.openxmlformats.org/officeDocument/2006/relationships/customXml" Target="../ink/ink13.xml"/><Relationship Id="rId32" Type="http://schemas.openxmlformats.org/officeDocument/2006/relationships/image" Target="../media/image28.png"/><Relationship Id="rId53" Type="http://schemas.openxmlformats.org/officeDocument/2006/relationships/customXml" Target="../ink/ink34.xml"/><Relationship Id="rId74" Type="http://schemas.openxmlformats.org/officeDocument/2006/relationships/image" Target="../media/image49.png"/><Relationship Id="rId128" Type="http://schemas.openxmlformats.org/officeDocument/2006/relationships/image" Target="../media/image76.png"/><Relationship Id="rId5" Type="http://schemas.openxmlformats.org/officeDocument/2006/relationships/customXml" Target="../ink/ink10.xml"/><Relationship Id="rId90" Type="http://schemas.openxmlformats.org/officeDocument/2006/relationships/image" Target="../media/image57.png"/><Relationship Id="rId95" Type="http://schemas.openxmlformats.org/officeDocument/2006/relationships/customXml" Target="../ink/ink55.xml"/><Relationship Id="rId22" Type="http://schemas.openxmlformats.org/officeDocument/2006/relationships/image" Target="../media/image23.png"/><Relationship Id="rId27" Type="http://schemas.openxmlformats.org/officeDocument/2006/relationships/customXml" Target="../ink/ink21.xml"/><Relationship Id="rId43" Type="http://schemas.openxmlformats.org/officeDocument/2006/relationships/customXml" Target="../ink/ink29.xml"/><Relationship Id="rId48" Type="http://schemas.openxmlformats.org/officeDocument/2006/relationships/image" Target="../media/image36.png"/><Relationship Id="rId64" Type="http://schemas.openxmlformats.org/officeDocument/2006/relationships/image" Target="../media/image44.png"/><Relationship Id="rId69" Type="http://schemas.openxmlformats.org/officeDocument/2006/relationships/customXml" Target="../ink/ink42.xml"/><Relationship Id="rId113" Type="http://schemas.openxmlformats.org/officeDocument/2006/relationships/customXml" Target="../ink/ink64.xml"/><Relationship Id="rId118" Type="http://schemas.openxmlformats.org/officeDocument/2006/relationships/image" Target="../media/image71.png"/><Relationship Id="rId134" Type="http://schemas.openxmlformats.org/officeDocument/2006/relationships/image" Target="../media/image79.png"/><Relationship Id="rId139" Type="http://schemas.openxmlformats.org/officeDocument/2006/relationships/customXml" Target="../ink/ink77.xml"/><Relationship Id="rId80" Type="http://schemas.openxmlformats.org/officeDocument/2006/relationships/image" Target="../media/image52.png"/><Relationship Id="rId85" Type="http://schemas.openxmlformats.org/officeDocument/2006/relationships/customXml" Target="../ink/ink50.xml"/><Relationship Id="rId12" Type="http://schemas.openxmlformats.org/officeDocument/2006/relationships/image" Target="../media/image18.png"/><Relationship Id="rId17" Type="http://schemas.openxmlformats.org/officeDocument/2006/relationships/customXml" Target="../ink/ink16.xml"/><Relationship Id="rId33" Type="http://schemas.openxmlformats.org/officeDocument/2006/relationships/customXml" Target="../ink/ink24.xml"/><Relationship Id="rId38" Type="http://schemas.openxmlformats.org/officeDocument/2006/relationships/image" Target="../media/image31.png"/><Relationship Id="rId59" Type="http://schemas.openxmlformats.org/officeDocument/2006/relationships/customXml" Target="../ink/ink37.xml"/><Relationship Id="rId103" Type="http://schemas.openxmlformats.org/officeDocument/2006/relationships/customXml" Target="../ink/ink59.xml"/><Relationship Id="rId108" Type="http://schemas.openxmlformats.org/officeDocument/2006/relationships/image" Target="../media/image66.png"/><Relationship Id="rId124" Type="http://schemas.openxmlformats.org/officeDocument/2006/relationships/image" Target="../media/image74.png"/><Relationship Id="rId129" Type="http://schemas.openxmlformats.org/officeDocument/2006/relationships/customXml" Target="../ink/ink72.xml"/><Relationship Id="rId54" Type="http://schemas.openxmlformats.org/officeDocument/2006/relationships/image" Target="../media/image39.png"/><Relationship Id="rId70" Type="http://schemas.openxmlformats.org/officeDocument/2006/relationships/image" Target="../media/image47.png"/><Relationship Id="rId75" Type="http://schemas.openxmlformats.org/officeDocument/2006/relationships/customXml" Target="../ink/ink45.xml"/><Relationship Id="rId91" Type="http://schemas.openxmlformats.org/officeDocument/2006/relationships/customXml" Target="../ink/ink53.xml"/><Relationship Id="rId96" Type="http://schemas.openxmlformats.org/officeDocument/2006/relationships/image" Target="../media/image60.png"/><Relationship Id="rId140" Type="http://schemas.openxmlformats.org/officeDocument/2006/relationships/image" Target="../media/image82.png"/><Relationship Id="rId145" Type="http://schemas.openxmlformats.org/officeDocument/2006/relationships/customXml" Target="../ink/ink80.xml"/><Relationship Id="rId1" Type="http://schemas.openxmlformats.org/officeDocument/2006/relationships/slideLayout" Target="../slideLayouts/slideLayout7.xml"/><Relationship Id="rId6" Type="http://schemas.openxmlformats.org/officeDocument/2006/relationships/image" Target="../media/image15.png"/><Relationship Id="rId23" Type="http://schemas.openxmlformats.org/officeDocument/2006/relationships/customXml" Target="../ink/ink19.xml"/><Relationship Id="rId28" Type="http://schemas.openxmlformats.org/officeDocument/2006/relationships/image" Target="../media/image26.png"/><Relationship Id="rId49" Type="http://schemas.openxmlformats.org/officeDocument/2006/relationships/customXml" Target="../ink/ink32.xml"/><Relationship Id="rId114" Type="http://schemas.openxmlformats.org/officeDocument/2006/relationships/image" Target="../media/image69.png"/><Relationship Id="rId119" Type="http://schemas.openxmlformats.org/officeDocument/2006/relationships/customXml" Target="../ink/ink67.xml"/><Relationship Id="rId44" Type="http://schemas.openxmlformats.org/officeDocument/2006/relationships/image" Target="../media/image34.png"/><Relationship Id="rId60" Type="http://schemas.openxmlformats.org/officeDocument/2006/relationships/image" Target="../media/image42.png"/><Relationship Id="rId65" Type="http://schemas.openxmlformats.org/officeDocument/2006/relationships/customXml" Target="../ink/ink40.xml"/><Relationship Id="rId81" Type="http://schemas.openxmlformats.org/officeDocument/2006/relationships/customXml" Target="../ink/ink48.xml"/><Relationship Id="rId86" Type="http://schemas.openxmlformats.org/officeDocument/2006/relationships/image" Target="../media/image55.png"/><Relationship Id="rId130" Type="http://schemas.openxmlformats.org/officeDocument/2006/relationships/image" Target="../media/image77.png"/><Relationship Id="rId135" Type="http://schemas.openxmlformats.org/officeDocument/2006/relationships/customXml" Target="../ink/ink75.xml"/><Relationship Id="rId13" Type="http://schemas.openxmlformats.org/officeDocument/2006/relationships/customXml" Target="../ink/ink14.xml"/><Relationship Id="rId18" Type="http://schemas.openxmlformats.org/officeDocument/2006/relationships/image" Target="../media/image21.png"/><Relationship Id="rId39" Type="http://schemas.openxmlformats.org/officeDocument/2006/relationships/customXml" Target="../ink/ink27.xml"/><Relationship Id="rId109" Type="http://schemas.openxmlformats.org/officeDocument/2006/relationships/customXml" Target="../ink/ink62.xml"/><Relationship Id="rId34" Type="http://schemas.openxmlformats.org/officeDocument/2006/relationships/image" Target="../media/image29.png"/><Relationship Id="rId50" Type="http://schemas.openxmlformats.org/officeDocument/2006/relationships/image" Target="../media/image37.png"/><Relationship Id="rId55" Type="http://schemas.openxmlformats.org/officeDocument/2006/relationships/customXml" Target="../ink/ink35.xml"/><Relationship Id="rId76" Type="http://schemas.openxmlformats.org/officeDocument/2006/relationships/image" Target="../media/image50.png"/><Relationship Id="rId97" Type="http://schemas.openxmlformats.org/officeDocument/2006/relationships/customXml" Target="../ink/ink56.xml"/><Relationship Id="rId104" Type="http://schemas.openxmlformats.org/officeDocument/2006/relationships/image" Target="../media/image64.png"/><Relationship Id="rId120" Type="http://schemas.openxmlformats.org/officeDocument/2006/relationships/image" Target="../media/image72.png"/><Relationship Id="rId125" Type="http://schemas.openxmlformats.org/officeDocument/2006/relationships/customXml" Target="../ink/ink70.xml"/><Relationship Id="rId141" Type="http://schemas.openxmlformats.org/officeDocument/2006/relationships/customXml" Target="../ink/ink78.xml"/><Relationship Id="rId146" Type="http://schemas.openxmlformats.org/officeDocument/2006/relationships/image" Target="../media/image85.png"/><Relationship Id="rId7" Type="http://schemas.openxmlformats.org/officeDocument/2006/relationships/customXml" Target="../ink/ink11.xml"/><Relationship Id="rId71" Type="http://schemas.openxmlformats.org/officeDocument/2006/relationships/customXml" Target="../ink/ink43.xml"/><Relationship Id="rId92" Type="http://schemas.openxmlformats.org/officeDocument/2006/relationships/image" Target="../media/image58.png"/><Relationship Id="rId2" Type="http://schemas.openxmlformats.org/officeDocument/2006/relationships/image" Target="../media/image13.png"/><Relationship Id="rId29" Type="http://schemas.openxmlformats.org/officeDocument/2006/relationships/customXml" Target="../ink/ink22.xml"/><Relationship Id="rId24" Type="http://schemas.openxmlformats.org/officeDocument/2006/relationships/image" Target="../media/image24.png"/><Relationship Id="rId40" Type="http://schemas.openxmlformats.org/officeDocument/2006/relationships/image" Target="../media/image32.png"/><Relationship Id="rId45" Type="http://schemas.openxmlformats.org/officeDocument/2006/relationships/customXml" Target="../ink/ink30.xml"/><Relationship Id="rId66" Type="http://schemas.openxmlformats.org/officeDocument/2006/relationships/image" Target="../media/image45.png"/><Relationship Id="rId87" Type="http://schemas.openxmlformats.org/officeDocument/2006/relationships/customXml" Target="../ink/ink51.xml"/><Relationship Id="rId110" Type="http://schemas.openxmlformats.org/officeDocument/2006/relationships/image" Target="../media/image67.png"/><Relationship Id="rId115" Type="http://schemas.openxmlformats.org/officeDocument/2006/relationships/customXml" Target="../ink/ink65.xml"/><Relationship Id="rId131" Type="http://schemas.openxmlformats.org/officeDocument/2006/relationships/customXml" Target="../ink/ink73.xml"/><Relationship Id="rId136" Type="http://schemas.openxmlformats.org/officeDocument/2006/relationships/image" Target="../media/image80.png"/><Relationship Id="rId61" Type="http://schemas.openxmlformats.org/officeDocument/2006/relationships/customXml" Target="../ink/ink38.xml"/><Relationship Id="rId82" Type="http://schemas.openxmlformats.org/officeDocument/2006/relationships/image" Target="../media/image53.png"/><Relationship Id="rId19" Type="http://schemas.openxmlformats.org/officeDocument/2006/relationships/customXml" Target="../ink/ink17.xml"/><Relationship Id="rId14" Type="http://schemas.openxmlformats.org/officeDocument/2006/relationships/image" Target="../media/image19.png"/><Relationship Id="rId30" Type="http://schemas.openxmlformats.org/officeDocument/2006/relationships/image" Target="../media/image27.png"/><Relationship Id="rId35" Type="http://schemas.openxmlformats.org/officeDocument/2006/relationships/customXml" Target="../ink/ink25.xml"/><Relationship Id="rId56" Type="http://schemas.openxmlformats.org/officeDocument/2006/relationships/image" Target="../media/image40.png"/><Relationship Id="rId77" Type="http://schemas.openxmlformats.org/officeDocument/2006/relationships/customXml" Target="../ink/ink46.xml"/><Relationship Id="rId100" Type="http://schemas.openxmlformats.org/officeDocument/2006/relationships/image" Target="../media/image62.png"/><Relationship Id="rId105" Type="http://schemas.openxmlformats.org/officeDocument/2006/relationships/customXml" Target="../ink/ink60.xml"/><Relationship Id="rId126" Type="http://schemas.openxmlformats.org/officeDocument/2006/relationships/image" Target="../media/image75.png"/><Relationship Id="rId8" Type="http://schemas.openxmlformats.org/officeDocument/2006/relationships/image" Target="../media/image16.png"/><Relationship Id="rId51" Type="http://schemas.openxmlformats.org/officeDocument/2006/relationships/customXml" Target="../ink/ink33.xml"/><Relationship Id="rId72" Type="http://schemas.openxmlformats.org/officeDocument/2006/relationships/image" Target="../media/image48.png"/><Relationship Id="rId93" Type="http://schemas.openxmlformats.org/officeDocument/2006/relationships/customXml" Target="../ink/ink54.xml"/><Relationship Id="rId98" Type="http://schemas.openxmlformats.org/officeDocument/2006/relationships/image" Target="../media/image61.png"/><Relationship Id="rId121" Type="http://schemas.openxmlformats.org/officeDocument/2006/relationships/customXml" Target="../ink/ink68.xml"/><Relationship Id="rId142" Type="http://schemas.openxmlformats.org/officeDocument/2006/relationships/image" Target="../media/image83.png"/><Relationship Id="rId3" Type="http://schemas.openxmlformats.org/officeDocument/2006/relationships/customXml" Target="../ink/ink9.xml"/><Relationship Id="rId25" Type="http://schemas.openxmlformats.org/officeDocument/2006/relationships/customXml" Target="../ink/ink20.xml"/><Relationship Id="rId46" Type="http://schemas.openxmlformats.org/officeDocument/2006/relationships/image" Target="../media/image35.png"/><Relationship Id="rId67" Type="http://schemas.openxmlformats.org/officeDocument/2006/relationships/customXml" Target="../ink/ink41.xml"/><Relationship Id="rId116" Type="http://schemas.openxmlformats.org/officeDocument/2006/relationships/image" Target="../media/image70.png"/><Relationship Id="rId137" Type="http://schemas.openxmlformats.org/officeDocument/2006/relationships/customXml" Target="../ink/ink76.xml"/><Relationship Id="rId20" Type="http://schemas.openxmlformats.org/officeDocument/2006/relationships/image" Target="../media/image22.png"/><Relationship Id="rId41" Type="http://schemas.openxmlformats.org/officeDocument/2006/relationships/customXml" Target="../ink/ink28.xml"/><Relationship Id="rId62" Type="http://schemas.openxmlformats.org/officeDocument/2006/relationships/image" Target="../media/image43.png"/><Relationship Id="rId83" Type="http://schemas.openxmlformats.org/officeDocument/2006/relationships/customXml" Target="../ink/ink49.xml"/><Relationship Id="rId88" Type="http://schemas.openxmlformats.org/officeDocument/2006/relationships/image" Target="../media/image56.png"/><Relationship Id="rId111" Type="http://schemas.openxmlformats.org/officeDocument/2006/relationships/customXml" Target="../ink/ink63.xml"/><Relationship Id="rId132" Type="http://schemas.openxmlformats.org/officeDocument/2006/relationships/image" Target="../media/image78.png"/><Relationship Id="rId15" Type="http://schemas.openxmlformats.org/officeDocument/2006/relationships/customXml" Target="../ink/ink15.xml"/><Relationship Id="rId36" Type="http://schemas.openxmlformats.org/officeDocument/2006/relationships/image" Target="../media/image30.png"/><Relationship Id="rId57" Type="http://schemas.openxmlformats.org/officeDocument/2006/relationships/customXml" Target="../ink/ink36.xml"/><Relationship Id="rId106" Type="http://schemas.openxmlformats.org/officeDocument/2006/relationships/image" Target="../media/image65.png"/><Relationship Id="rId127" Type="http://schemas.openxmlformats.org/officeDocument/2006/relationships/customXml" Target="../ink/ink71.xml"/><Relationship Id="rId10" Type="http://schemas.openxmlformats.org/officeDocument/2006/relationships/image" Target="../media/image17.png"/><Relationship Id="rId31" Type="http://schemas.openxmlformats.org/officeDocument/2006/relationships/customXml" Target="../ink/ink23.xml"/><Relationship Id="rId52" Type="http://schemas.openxmlformats.org/officeDocument/2006/relationships/image" Target="../media/image38.png"/><Relationship Id="rId73" Type="http://schemas.openxmlformats.org/officeDocument/2006/relationships/customXml" Target="../ink/ink44.xml"/><Relationship Id="rId78" Type="http://schemas.openxmlformats.org/officeDocument/2006/relationships/image" Target="../media/image51.png"/><Relationship Id="rId94" Type="http://schemas.openxmlformats.org/officeDocument/2006/relationships/image" Target="../media/image59.png"/><Relationship Id="rId99" Type="http://schemas.openxmlformats.org/officeDocument/2006/relationships/customXml" Target="../ink/ink57.xml"/><Relationship Id="rId101" Type="http://schemas.openxmlformats.org/officeDocument/2006/relationships/customXml" Target="../ink/ink58.xml"/><Relationship Id="rId122" Type="http://schemas.openxmlformats.org/officeDocument/2006/relationships/image" Target="../media/image73.png"/><Relationship Id="rId143" Type="http://schemas.openxmlformats.org/officeDocument/2006/relationships/customXml" Target="../ink/ink79.xml"/><Relationship Id="rId4" Type="http://schemas.openxmlformats.org/officeDocument/2006/relationships/image" Target="../media/image14.png"/><Relationship Id="rId9" Type="http://schemas.openxmlformats.org/officeDocument/2006/relationships/customXml" Target="../ink/ink12.xml"/><Relationship Id="rId26" Type="http://schemas.openxmlformats.org/officeDocument/2006/relationships/image" Target="../media/image25.png"/><Relationship Id="rId47" Type="http://schemas.openxmlformats.org/officeDocument/2006/relationships/customXml" Target="../ink/ink31.xml"/><Relationship Id="rId68" Type="http://schemas.openxmlformats.org/officeDocument/2006/relationships/image" Target="../media/image46.png"/><Relationship Id="rId89" Type="http://schemas.openxmlformats.org/officeDocument/2006/relationships/customXml" Target="../ink/ink52.xml"/><Relationship Id="rId112" Type="http://schemas.openxmlformats.org/officeDocument/2006/relationships/image" Target="../media/image68.png"/><Relationship Id="rId133" Type="http://schemas.openxmlformats.org/officeDocument/2006/relationships/customXml" Target="../ink/ink74.xml"/><Relationship Id="rId16" Type="http://schemas.openxmlformats.org/officeDocument/2006/relationships/image" Target="../media/image20.png"/><Relationship Id="rId37" Type="http://schemas.openxmlformats.org/officeDocument/2006/relationships/customXml" Target="../ink/ink26.xml"/><Relationship Id="rId58" Type="http://schemas.openxmlformats.org/officeDocument/2006/relationships/image" Target="../media/image41.png"/><Relationship Id="rId79" Type="http://schemas.openxmlformats.org/officeDocument/2006/relationships/customXml" Target="../ink/ink47.xml"/><Relationship Id="rId102" Type="http://schemas.openxmlformats.org/officeDocument/2006/relationships/image" Target="../media/image63.png"/><Relationship Id="rId123" Type="http://schemas.openxmlformats.org/officeDocument/2006/relationships/customXml" Target="../ink/ink69.xml"/><Relationship Id="rId144" Type="http://schemas.openxmlformats.org/officeDocument/2006/relationships/image" Target="../media/image84.png"/></Relationships>
</file>

<file path=ppt/slides/_rels/slide8.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customXml" Target="../ink/ink86.xml"/><Relationship Id="rId18" Type="http://schemas.openxmlformats.org/officeDocument/2006/relationships/image" Target="../media/image93.png"/><Relationship Id="rId3" Type="http://schemas.openxmlformats.org/officeDocument/2006/relationships/customXml" Target="../ink/ink81.xml"/><Relationship Id="rId7" Type="http://schemas.openxmlformats.org/officeDocument/2006/relationships/customXml" Target="../ink/ink83.xml"/><Relationship Id="rId12" Type="http://schemas.openxmlformats.org/officeDocument/2006/relationships/image" Target="../media/image90.png"/><Relationship Id="rId17" Type="http://schemas.openxmlformats.org/officeDocument/2006/relationships/customXml" Target="../ink/ink88.xml"/><Relationship Id="rId2" Type="http://schemas.openxmlformats.org/officeDocument/2006/relationships/image" Target="../media/image2.png"/><Relationship Id="rId16" Type="http://schemas.openxmlformats.org/officeDocument/2006/relationships/image" Target="../media/image92.png"/><Relationship Id="rId20"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customXml" Target="../ink/ink85.xml"/><Relationship Id="rId5" Type="http://schemas.openxmlformats.org/officeDocument/2006/relationships/customXml" Target="../ink/ink82.xml"/><Relationship Id="rId15" Type="http://schemas.openxmlformats.org/officeDocument/2006/relationships/customXml" Target="../ink/ink87.xml"/><Relationship Id="rId10" Type="http://schemas.openxmlformats.org/officeDocument/2006/relationships/image" Target="../media/image89.png"/><Relationship Id="rId19" Type="http://schemas.openxmlformats.org/officeDocument/2006/relationships/customXml" Target="../ink/ink89.xml"/><Relationship Id="rId4" Type="http://schemas.openxmlformats.org/officeDocument/2006/relationships/image" Target="../media/image86.png"/><Relationship Id="rId9" Type="http://schemas.openxmlformats.org/officeDocument/2006/relationships/customXml" Target="../ink/ink84.xml"/><Relationship Id="rId14" Type="http://schemas.openxmlformats.org/officeDocument/2006/relationships/image" Target="../media/image91.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2%20Creating%20First%20Controller/FirstUI5Project/webapp/view/Main.view.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hyperlink" Target="https://github.com/soyuztechnologies/UI5_Fresher_60H/blob/master/Day%204/02%20Creating%20First%20Controller/FirstUI5Project/webapp/controller/Main.controller.j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5" y="779091"/>
            <a:ext cx="3052634" cy="5860248"/>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6477" y="1379017"/>
            <a:ext cx="2541138" cy="2012457"/>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3694" y="2260838"/>
            <a:ext cx="2289581" cy="938719"/>
          </a:xfrm>
          <a:prstGeom prst="rect">
            <a:avLst/>
          </a:prstGeom>
          <a:noFill/>
        </p:spPr>
        <p:txBody>
          <a:bodyPr wrap="square" rtlCol="0">
            <a:spAutoFit/>
          </a:bodyPr>
          <a:lstStyle/>
          <a:p>
            <a:r>
              <a:rPr lang="en-US" sz="1100" dirty="0">
                <a:solidFill>
                  <a:schemeClr val="bg1">
                    <a:lumMod val="95000"/>
                  </a:schemeClr>
                </a:solidFill>
              </a:rPr>
              <a:t>var oView = new sap.ui.view({</a:t>
            </a:r>
          </a:p>
          <a:p>
            <a:r>
              <a:rPr lang="en-US" sz="1100" dirty="0">
                <a:solidFill>
                  <a:schemeClr val="bg1">
                    <a:lumMod val="95000"/>
                  </a:schemeClr>
                </a:solidFill>
              </a:rPr>
              <a:t>       viewName: “</a:t>
            </a:r>
            <a:r>
              <a:rPr lang="en-US" sz="1100" dirty="0" err="1">
                <a:solidFill>
                  <a:schemeClr val="bg1">
                    <a:lumMod val="95000"/>
                  </a:schemeClr>
                </a:solidFill>
              </a:rPr>
              <a:t>donald.view.Main</a:t>
            </a:r>
            <a:r>
              <a:rPr lang="en-US" sz="1100" dirty="0">
                <a:solidFill>
                  <a:schemeClr val="bg1">
                    <a:lumMod val="95000"/>
                  </a:schemeClr>
                </a:solidFill>
              </a:rPr>
              <a:t>",</a:t>
            </a:r>
          </a:p>
          <a:p>
            <a:r>
              <a:rPr lang="en-US" sz="1100" dirty="0">
                <a:solidFill>
                  <a:schemeClr val="bg1">
                    <a:lumMod val="95000"/>
                  </a:schemeClr>
                </a:solidFill>
              </a:rPr>
              <a:t>        type: “JS“</a:t>
            </a:r>
          </a:p>
          <a:p>
            <a:r>
              <a:rPr lang="en-US" sz="1100" dirty="0">
                <a:solidFill>
                  <a:schemeClr val="bg1">
                    <a:lumMod val="95000"/>
                  </a:schemeClr>
                </a:solidFill>
              </a:rPr>
              <a:t>});</a:t>
            </a:r>
          </a:p>
          <a:p>
            <a:endParaRPr lang="en-US" sz="1100"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42731" y="4867388"/>
            <a:ext cx="260366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17792" y="779091"/>
            <a:ext cx="2286933" cy="5723924"/>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000" dirty="0"/>
              <a:t>SAP UI5 Framework</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403499" y="4280575"/>
            <a:ext cx="2415371" cy="2201733"/>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a:solidFill>
                  <a:schemeClr val="bg1"/>
                </a:solidFill>
              </a:rPr>
              <a:t>Controller</a:t>
            </a:r>
          </a:p>
          <a:p>
            <a:pPr algn="ctr"/>
            <a:r>
              <a:rPr lang="en-US" sz="2000" dirty="0">
                <a:solidFill>
                  <a:schemeClr val="bg1"/>
                </a:solidFill>
              </a:rPr>
              <a:t>(Main.controller.js)</a:t>
            </a:r>
          </a:p>
          <a:p>
            <a:pPr algn="ctr"/>
            <a:endParaRPr lang="en-US" sz="2000" dirty="0">
              <a:solidFill>
                <a:schemeClr val="bg1"/>
              </a:solidFill>
            </a:endParaRPr>
          </a:p>
          <a:p>
            <a:pPr algn="ctr"/>
            <a:r>
              <a:rPr lang="en-US" sz="1600" b="1" dirty="0" err="1">
                <a:solidFill>
                  <a:schemeClr val="bg1"/>
                </a:solidFill>
              </a:rPr>
              <a:t>onInit</a:t>
            </a:r>
            <a:r>
              <a:rPr lang="en-US" sz="1600" b="1" dirty="0">
                <a:solidFill>
                  <a:schemeClr val="bg1"/>
                </a:solidFill>
              </a:rPr>
              <a:t>() function</a:t>
            </a:r>
            <a:endParaRPr lang="en-US" sz="1400" b="1" dirty="0">
              <a:solidFill>
                <a:schemeClr val="bg1"/>
              </a:solidFill>
            </a:endParaRPr>
          </a:p>
        </p:txBody>
      </p:sp>
      <p:cxnSp>
        <p:nvCxnSpPr>
          <p:cNvPr id="46" name="Straight Arrow Connector 45">
            <a:extLst>
              <a:ext uri="{FF2B5EF4-FFF2-40B4-BE49-F238E27FC236}">
                <a16:creationId xmlns:a16="http://schemas.microsoft.com/office/drawing/2014/main" id="{1D5DEDF7-2018-4253-912A-B7FD1DEE0BFF}"/>
              </a:ext>
            </a:extLst>
          </p:cNvPr>
          <p:cNvCxnSpPr>
            <a:cxnSpLocks/>
          </p:cNvCxnSpPr>
          <p:nvPr/>
        </p:nvCxnSpPr>
        <p:spPr>
          <a:xfrm flipV="1">
            <a:off x="3041375" y="1146297"/>
            <a:ext cx="811661" cy="5784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246589" y="1291214"/>
            <a:ext cx="846568" cy="601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320270" y="1235538"/>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046660" y="3400753"/>
            <a:ext cx="1617594" cy="103694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cxnSp>
        <p:nvCxnSpPr>
          <p:cNvPr id="69" name="Connector: Elbow 68">
            <a:extLst>
              <a:ext uri="{FF2B5EF4-FFF2-40B4-BE49-F238E27FC236}">
                <a16:creationId xmlns:a16="http://schemas.microsoft.com/office/drawing/2014/main" id="{28F2F02A-6C38-4919-B91C-BC21A0C09076}"/>
              </a:ext>
            </a:extLst>
          </p:cNvPr>
          <p:cNvCxnSpPr>
            <a:cxnSpLocks/>
          </p:cNvCxnSpPr>
          <p:nvPr/>
        </p:nvCxnSpPr>
        <p:spPr>
          <a:xfrm rot="10800000" flipV="1">
            <a:off x="3073164" y="3906151"/>
            <a:ext cx="1000261" cy="171347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4" name="Hexagon 3">
            <a:extLst>
              <a:ext uri="{FF2B5EF4-FFF2-40B4-BE49-F238E27FC236}">
                <a16:creationId xmlns:a16="http://schemas.microsoft.com/office/drawing/2014/main" id="{03E903AD-43BE-4D4C-BE03-999D77829CD9}"/>
              </a:ext>
            </a:extLst>
          </p:cNvPr>
          <p:cNvSpPr/>
          <p:nvPr/>
        </p:nvSpPr>
        <p:spPr>
          <a:xfrm>
            <a:off x="3842396" y="647213"/>
            <a:ext cx="913157" cy="731804"/>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CDN</a:t>
            </a:r>
          </a:p>
        </p:txBody>
      </p:sp>
      <p:sp>
        <p:nvSpPr>
          <p:cNvPr id="36" name="Rectangle: Rounded Corners 35">
            <a:extLst>
              <a:ext uri="{FF2B5EF4-FFF2-40B4-BE49-F238E27FC236}">
                <a16:creationId xmlns:a16="http://schemas.microsoft.com/office/drawing/2014/main" id="{8B086E77-FDC3-42CB-8830-964616FF9885}"/>
              </a:ext>
            </a:extLst>
          </p:cNvPr>
          <p:cNvSpPr/>
          <p:nvPr/>
        </p:nvSpPr>
        <p:spPr>
          <a:xfrm>
            <a:off x="9049302" y="774350"/>
            <a:ext cx="2286933" cy="2201733"/>
          </a:xfrm>
          <a:prstGeom prst="roundRect">
            <a:avLst/>
          </a:prstGeom>
          <a:solidFill>
            <a:schemeClr val="accent2">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a:solidFill>
                  <a:schemeClr val="bg1"/>
                </a:solidFill>
              </a:rPr>
              <a:t>View</a:t>
            </a:r>
          </a:p>
          <a:p>
            <a:pPr algn="ctr"/>
            <a:r>
              <a:rPr lang="en-US" sz="2000" dirty="0">
                <a:solidFill>
                  <a:schemeClr val="bg1"/>
                </a:solidFill>
              </a:rPr>
              <a:t>(Main.view.js)</a:t>
            </a:r>
          </a:p>
          <a:p>
            <a:pPr algn="ctr"/>
            <a:endParaRPr lang="en-US" sz="2000" dirty="0">
              <a:solidFill>
                <a:schemeClr val="bg1"/>
              </a:solidFill>
            </a:endParaRPr>
          </a:p>
          <a:p>
            <a:pPr algn="ctr"/>
            <a:r>
              <a:rPr lang="en-US" sz="1400" b="1" dirty="0" err="1">
                <a:solidFill>
                  <a:schemeClr val="bg1"/>
                </a:solidFill>
              </a:rPr>
              <a:t>controllerName</a:t>
            </a:r>
            <a:r>
              <a:rPr lang="en-US" sz="1400" b="1" dirty="0">
                <a:solidFill>
                  <a:schemeClr val="bg1"/>
                </a:solidFill>
              </a:rPr>
              <a:t>=“…”</a:t>
            </a:r>
          </a:p>
        </p:txBody>
      </p:sp>
      <p:sp>
        <p:nvSpPr>
          <p:cNvPr id="44" name="Oval 43">
            <a:extLst>
              <a:ext uri="{FF2B5EF4-FFF2-40B4-BE49-F238E27FC236}">
                <a16:creationId xmlns:a16="http://schemas.microsoft.com/office/drawing/2014/main" id="{92A7D927-8EFF-42E4-8E3C-995152719B98}"/>
              </a:ext>
            </a:extLst>
          </p:cNvPr>
          <p:cNvSpPr/>
          <p:nvPr/>
        </p:nvSpPr>
        <p:spPr>
          <a:xfrm>
            <a:off x="4537094" y="2373182"/>
            <a:ext cx="420565"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68" name="Oval 67">
            <a:extLst>
              <a:ext uri="{FF2B5EF4-FFF2-40B4-BE49-F238E27FC236}">
                <a16:creationId xmlns:a16="http://schemas.microsoft.com/office/drawing/2014/main" id="{2E6192F3-8C8D-4B83-B907-93B09D8CB6B9}"/>
              </a:ext>
            </a:extLst>
          </p:cNvPr>
          <p:cNvSpPr/>
          <p:nvPr/>
        </p:nvSpPr>
        <p:spPr>
          <a:xfrm>
            <a:off x="6913271" y="1470982"/>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8939CDF-9035-4A2A-99AA-7AD196BF63B7}"/>
              </a:ext>
            </a:extLst>
          </p:cNvPr>
          <p:cNvSpPr/>
          <p:nvPr/>
        </p:nvSpPr>
        <p:spPr>
          <a:xfrm>
            <a:off x="9105002" y="6143820"/>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72" name="Oval 71">
            <a:extLst>
              <a:ext uri="{FF2B5EF4-FFF2-40B4-BE49-F238E27FC236}">
                <a16:creationId xmlns:a16="http://schemas.microsoft.com/office/drawing/2014/main" id="{3F426DAC-9E9E-48B9-A482-AF194AA3BA99}"/>
              </a:ext>
            </a:extLst>
          </p:cNvPr>
          <p:cNvSpPr/>
          <p:nvPr/>
        </p:nvSpPr>
        <p:spPr>
          <a:xfrm>
            <a:off x="6887075" y="5071303"/>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cxnSp>
        <p:nvCxnSpPr>
          <p:cNvPr id="18" name="Connector: Elbow 17">
            <a:extLst>
              <a:ext uri="{FF2B5EF4-FFF2-40B4-BE49-F238E27FC236}">
                <a16:creationId xmlns:a16="http://schemas.microsoft.com/office/drawing/2014/main" id="{5D41F990-F90B-4CC3-B4BF-0551595E3EC4}"/>
              </a:ext>
            </a:extLst>
          </p:cNvPr>
          <p:cNvCxnSpPr>
            <a:cxnSpLocks/>
          </p:cNvCxnSpPr>
          <p:nvPr/>
        </p:nvCxnSpPr>
        <p:spPr>
          <a:xfrm flipV="1">
            <a:off x="7315200" y="2950259"/>
            <a:ext cx="2792197" cy="506039"/>
          </a:xfrm>
          <a:prstGeom prst="bentConnector3">
            <a:avLst>
              <a:gd name="adj1" fmla="val 100487"/>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9176D90-D842-4D95-88A2-C3D4D68A232F}"/>
              </a:ext>
            </a:extLst>
          </p:cNvPr>
          <p:cNvSpPr txBox="1"/>
          <p:nvPr/>
        </p:nvSpPr>
        <p:spPr>
          <a:xfrm>
            <a:off x="7238163" y="2937947"/>
            <a:ext cx="2774705"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object of the controller get all the controls </a:t>
            </a:r>
            <a:r>
              <a:rPr lang="en-US" sz="1200" dirty="0"/>
              <a:t>.</a:t>
            </a:r>
          </a:p>
        </p:txBody>
      </p:sp>
      <p:cxnSp>
        <p:nvCxnSpPr>
          <p:cNvPr id="25" name="Connector: Elbow 24">
            <a:extLst>
              <a:ext uri="{FF2B5EF4-FFF2-40B4-BE49-F238E27FC236}">
                <a16:creationId xmlns:a16="http://schemas.microsoft.com/office/drawing/2014/main" id="{F5DC1403-BC37-4F56-9E00-FF542F0389EF}"/>
              </a:ext>
            </a:extLst>
          </p:cNvPr>
          <p:cNvCxnSpPr>
            <a:cxnSpLocks/>
          </p:cNvCxnSpPr>
          <p:nvPr/>
        </p:nvCxnSpPr>
        <p:spPr>
          <a:xfrm rot="10800000" flipV="1">
            <a:off x="5691019" y="2958777"/>
            <a:ext cx="5320522" cy="1128235"/>
          </a:xfrm>
          <a:prstGeom prst="bentConnector3">
            <a:avLst>
              <a:gd name="adj1" fmla="val -1022"/>
            </a:avLst>
          </a:prstGeom>
          <a:ln w="38100">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E7370C54-F8AF-4BE4-9F48-55988B3117CC}"/>
              </a:ext>
            </a:extLst>
          </p:cNvPr>
          <p:cNvSpPr txBox="1"/>
          <p:nvPr/>
        </p:nvSpPr>
        <p:spPr>
          <a:xfrm>
            <a:off x="7395538" y="3787815"/>
            <a:ext cx="4063981"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view returns all the controls to the renderer </a:t>
            </a:r>
          </a:p>
        </p:txBody>
      </p:sp>
      <p:sp>
        <p:nvSpPr>
          <p:cNvPr id="73" name="TextBox 72">
            <a:extLst>
              <a:ext uri="{FF2B5EF4-FFF2-40B4-BE49-F238E27FC236}">
                <a16:creationId xmlns:a16="http://schemas.microsoft.com/office/drawing/2014/main" id="{0934A027-03E8-4A56-BB21-29A5158602AB}"/>
              </a:ext>
            </a:extLst>
          </p:cNvPr>
          <p:cNvSpPr txBox="1"/>
          <p:nvPr/>
        </p:nvSpPr>
        <p:spPr>
          <a:xfrm>
            <a:off x="3821596" y="4486528"/>
            <a:ext cx="1237902" cy="116955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renderer converts it into browser friendly language</a:t>
            </a:r>
          </a:p>
        </p:txBody>
      </p:sp>
      <p:sp>
        <p:nvSpPr>
          <p:cNvPr id="74" name="Oval 73">
            <a:extLst>
              <a:ext uri="{FF2B5EF4-FFF2-40B4-BE49-F238E27FC236}">
                <a16:creationId xmlns:a16="http://schemas.microsoft.com/office/drawing/2014/main" id="{971ECB8A-7B7C-4821-9A83-4AB742484F95}"/>
              </a:ext>
            </a:extLst>
          </p:cNvPr>
          <p:cNvSpPr/>
          <p:nvPr/>
        </p:nvSpPr>
        <p:spPr>
          <a:xfrm>
            <a:off x="10177670" y="2968825"/>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75" name="Oval 74">
            <a:extLst>
              <a:ext uri="{FF2B5EF4-FFF2-40B4-BE49-F238E27FC236}">
                <a16:creationId xmlns:a16="http://schemas.microsoft.com/office/drawing/2014/main" id="{5C1783CB-79C1-418D-B75A-C82812079172}"/>
              </a:ext>
            </a:extLst>
          </p:cNvPr>
          <p:cNvSpPr/>
          <p:nvPr/>
        </p:nvSpPr>
        <p:spPr>
          <a:xfrm>
            <a:off x="10961194" y="3473097"/>
            <a:ext cx="268781"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76" name="Oval 75">
            <a:extLst>
              <a:ext uri="{FF2B5EF4-FFF2-40B4-BE49-F238E27FC236}">
                <a16:creationId xmlns:a16="http://schemas.microsoft.com/office/drawing/2014/main" id="{2DA10F26-8FFB-4FF5-9038-5A85F7F0C6A5}"/>
              </a:ext>
            </a:extLst>
          </p:cNvPr>
          <p:cNvSpPr/>
          <p:nvPr/>
        </p:nvSpPr>
        <p:spPr>
          <a:xfrm>
            <a:off x="3648183" y="3494840"/>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8</a:t>
            </a:r>
          </a:p>
        </p:txBody>
      </p:sp>
      <p:cxnSp>
        <p:nvCxnSpPr>
          <p:cNvPr id="87" name="Straight Arrow Connector 86">
            <a:extLst>
              <a:ext uri="{FF2B5EF4-FFF2-40B4-BE49-F238E27FC236}">
                <a16:creationId xmlns:a16="http://schemas.microsoft.com/office/drawing/2014/main" id="{740525CA-DEFA-4532-B046-72B66890FEB2}"/>
              </a:ext>
            </a:extLst>
          </p:cNvPr>
          <p:cNvCxnSpPr>
            <a:cxnSpLocks/>
          </p:cNvCxnSpPr>
          <p:nvPr/>
        </p:nvCxnSpPr>
        <p:spPr>
          <a:xfrm>
            <a:off x="7304725" y="1555312"/>
            <a:ext cx="180027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8" name="TextBox 87">
            <a:extLst>
              <a:ext uri="{FF2B5EF4-FFF2-40B4-BE49-F238E27FC236}">
                <a16:creationId xmlns:a16="http://schemas.microsoft.com/office/drawing/2014/main" id="{8CDFBBD6-9B5B-4750-AD99-0E81B8DABCCE}"/>
              </a:ext>
            </a:extLst>
          </p:cNvPr>
          <p:cNvSpPr txBox="1"/>
          <p:nvPr/>
        </p:nvSpPr>
        <p:spPr>
          <a:xfrm>
            <a:off x="7278267" y="972627"/>
            <a:ext cx="1924196" cy="523220"/>
          </a:xfrm>
          <a:prstGeom prst="rect">
            <a:avLst/>
          </a:prstGeom>
          <a:noFill/>
        </p:spPr>
        <p:txBody>
          <a:bodyPr wrap="square" rtlCol="0">
            <a:spAutoFit/>
          </a:bodyPr>
          <a:lstStyle/>
          <a:p>
            <a:r>
              <a:rPr lang="en-US" sz="1400" dirty="0">
                <a:solidFill>
                  <a:schemeClr val="tx1"/>
                </a:solidFill>
              </a:rPr>
              <a:t>Call the controller Name</a:t>
            </a:r>
          </a:p>
        </p:txBody>
      </p:sp>
      <p:cxnSp>
        <p:nvCxnSpPr>
          <p:cNvPr id="90" name="Straight Arrow Connector 89">
            <a:extLst>
              <a:ext uri="{FF2B5EF4-FFF2-40B4-BE49-F238E27FC236}">
                <a16:creationId xmlns:a16="http://schemas.microsoft.com/office/drawing/2014/main" id="{AF28DA10-365C-40B9-B455-1A8AEDD4700E}"/>
              </a:ext>
            </a:extLst>
          </p:cNvPr>
          <p:cNvCxnSpPr>
            <a:cxnSpLocks/>
          </p:cNvCxnSpPr>
          <p:nvPr/>
        </p:nvCxnSpPr>
        <p:spPr>
          <a:xfrm flipH="1" flipV="1">
            <a:off x="6929331" y="2364785"/>
            <a:ext cx="2376063" cy="167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91" name="TextBox 90">
            <a:extLst>
              <a:ext uri="{FF2B5EF4-FFF2-40B4-BE49-F238E27FC236}">
                <a16:creationId xmlns:a16="http://schemas.microsoft.com/office/drawing/2014/main" id="{373F9830-7595-4109-A770-6347187152A2}"/>
              </a:ext>
            </a:extLst>
          </p:cNvPr>
          <p:cNvSpPr txBox="1"/>
          <p:nvPr/>
        </p:nvSpPr>
        <p:spPr>
          <a:xfrm>
            <a:off x="7238163" y="1858359"/>
            <a:ext cx="2153479" cy="523220"/>
          </a:xfrm>
          <a:prstGeom prst="rect">
            <a:avLst/>
          </a:prstGeom>
          <a:noFill/>
        </p:spPr>
        <p:txBody>
          <a:bodyPr wrap="square" rtlCol="0">
            <a:spAutoFit/>
          </a:bodyPr>
          <a:lstStyle/>
          <a:p>
            <a:r>
              <a:rPr lang="en-US" sz="1400" dirty="0">
                <a:solidFill>
                  <a:schemeClr val="tx1"/>
                </a:solidFill>
              </a:rPr>
              <a:t>It will return controller name to the framework</a:t>
            </a:r>
          </a:p>
        </p:txBody>
      </p:sp>
      <p:sp>
        <p:nvSpPr>
          <p:cNvPr id="92" name="TextBox 91">
            <a:extLst>
              <a:ext uri="{FF2B5EF4-FFF2-40B4-BE49-F238E27FC236}">
                <a16:creationId xmlns:a16="http://schemas.microsoft.com/office/drawing/2014/main" id="{7438E0B1-7C65-4934-BD0A-23E806D85FFF}"/>
              </a:ext>
            </a:extLst>
          </p:cNvPr>
          <p:cNvSpPr txBox="1"/>
          <p:nvPr/>
        </p:nvSpPr>
        <p:spPr>
          <a:xfrm>
            <a:off x="5259665" y="1552534"/>
            <a:ext cx="1672670" cy="107721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600" dirty="0">
                <a:solidFill>
                  <a:schemeClr val="tx1"/>
                </a:solidFill>
              </a:rPr>
              <a:t>The framework starts to find the controller with the same name</a:t>
            </a:r>
          </a:p>
        </p:txBody>
      </p:sp>
      <p:cxnSp>
        <p:nvCxnSpPr>
          <p:cNvPr id="96" name="Straight Arrow Connector 95">
            <a:extLst>
              <a:ext uri="{FF2B5EF4-FFF2-40B4-BE49-F238E27FC236}">
                <a16:creationId xmlns:a16="http://schemas.microsoft.com/office/drawing/2014/main" id="{6BB4C21B-5E81-46FD-90DC-D5ACA7B24AA4}"/>
              </a:ext>
            </a:extLst>
          </p:cNvPr>
          <p:cNvCxnSpPr>
            <a:cxnSpLocks/>
          </p:cNvCxnSpPr>
          <p:nvPr/>
        </p:nvCxnSpPr>
        <p:spPr>
          <a:xfrm>
            <a:off x="3273215" y="2976083"/>
            <a:ext cx="178352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0" name="TextBox 99">
            <a:extLst>
              <a:ext uri="{FF2B5EF4-FFF2-40B4-BE49-F238E27FC236}">
                <a16:creationId xmlns:a16="http://schemas.microsoft.com/office/drawing/2014/main" id="{D6524E07-549E-4A25-BAAE-4EB9070B9635}"/>
              </a:ext>
            </a:extLst>
          </p:cNvPr>
          <p:cNvSpPr txBox="1"/>
          <p:nvPr/>
        </p:nvSpPr>
        <p:spPr>
          <a:xfrm>
            <a:off x="3379832" y="2678580"/>
            <a:ext cx="1879833" cy="307777"/>
          </a:xfrm>
          <a:prstGeom prst="rect">
            <a:avLst/>
          </a:prstGeom>
          <a:noFill/>
        </p:spPr>
        <p:txBody>
          <a:bodyPr wrap="square" rtlCol="0">
            <a:spAutoFit/>
          </a:bodyPr>
          <a:lstStyle/>
          <a:p>
            <a:r>
              <a:rPr lang="en-US" sz="1400" dirty="0"/>
              <a:t>Loads the view</a:t>
            </a:r>
          </a:p>
        </p:txBody>
      </p:sp>
      <p:cxnSp>
        <p:nvCxnSpPr>
          <p:cNvPr id="102" name="Straight Arrow Connector 101">
            <a:extLst>
              <a:ext uri="{FF2B5EF4-FFF2-40B4-BE49-F238E27FC236}">
                <a16:creationId xmlns:a16="http://schemas.microsoft.com/office/drawing/2014/main" id="{1788FF2C-1DAD-410B-82F9-EA34973314C5}"/>
              </a:ext>
            </a:extLst>
          </p:cNvPr>
          <p:cNvCxnSpPr>
            <a:cxnSpLocks/>
          </p:cNvCxnSpPr>
          <p:nvPr/>
        </p:nvCxnSpPr>
        <p:spPr>
          <a:xfrm>
            <a:off x="7304725" y="4954682"/>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3" name="TextBox 102">
            <a:extLst>
              <a:ext uri="{FF2B5EF4-FFF2-40B4-BE49-F238E27FC236}">
                <a16:creationId xmlns:a16="http://schemas.microsoft.com/office/drawing/2014/main" id="{B71F2116-8EC9-4987-8ABB-A45739531190}"/>
              </a:ext>
            </a:extLst>
          </p:cNvPr>
          <p:cNvSpPr txBox="1"/>
          <p:nvPr/>
        </p:nvSpPr>
        <p:spPr>
          <a:xfrm>
            <a:off x="7315200" y="4475708"/>
            <a:ext cx="2112329" cy="523220"/>
          </a:xfrm>
          <a:prstGeom prst="rect">
            <a:avLst/>
          </a:prstGeom>
          <a:noFill/>
        </p:spPr>
        <p:txBody>
          <a:bodyPr wrap="square" rtlCol="0">
            <a:spAutoFit/>
          </a:bodyPr>
          <a:lstStyle/>
          <a:p>
            <a:r>
              <a:rPr lang="en-US" sz="1400" dirty="0">
                <a:solidFill>
                  <a:schemeClr val="tx1"/>
                </a:solidFill>
              </a:rPr>
              <a:t>Create the controller object</a:t>
            </a:r>
          </a:p>
        </p:txBody>
      </p:sp>
      <p:cxnSp>
        <p:nvCxnSpPr>
          <p:cNvPr id="105" name="Straight Arrow Connector 104">
            <a:extLst>
              <a:ext uri="{FF2B5EF4-FFF2-40B4-BE49-F238E27FC236}">
                <a16:creationId xmlns:a16="http://schemas.microsoft.com/office/drawing/2014/main" id="{DEE00BF8-F3A2-45CB-8BE1-DFAE5D4745C4}"/>
              </a:ext>
            </a:extLst>
          </p:cNvPr>
          <p:cNvCxnSpPr>
            <a:cxnSpLocks/>
          </p:cNvCxnSpPr>
          <p:nvPr/>
        </p:nvCxnSpPr>
        <p:spPr>
          <a:xfrm>
            <a:off x="7304725" y="5502191"/>
            <a:ext cx="210449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6" name="TextBox 105">
            <a:extLst>
              <a:ext uri="{FF2B5EF4-FFF2-40B4-BE49-F238E27FC236}">
                <a16:creationId xmlns:a16="http://schemas.microsoft.com/office/drawing/2014/main" id="{1EC1B64F-2DFC-430E-90D4-ADB6855F2C78}"/>
              </a:ext>
            </a:extLst>
          </p:cNvPr>
          <p:cNvSpPr txBox="1"/>
          <p:nvPr/>
        </p:nvSpPr>
        <p:spPr>
          <a:xfrm>
            <a:off x="7226429" y="5244700"/>
            <a:ext cx="2510896" cy="523220"/>
          </a:xfrm>
          <a:prstGeom prst="rect">
            <a:avLst/>
          </a:prstGeom>
          <a:noFill/>
        </p:spPr>
        <p:txBody>
          <a:bodyPr wrap="square" rtlCol="0">
            <a:spAutoFit/>
          </a:bodyPr>
          <a:lstStyle/>
          <a:p>
            <a:r>
              <a:rPr lang="en-US" sz="1400" dirty="0">
                <a:solidFill>
                  <a:schemeClr val="tx1"/>
                </a:solidFill>
              </a:rPr>
              <a:t>Call the constructor of controller </a:t>
            </a:r>
          </a:p>
        </p:txBody>
      </p:sp>
      <p:cxnSp>
        <p:nvCxnSpPr>
          <p:cNvPr id="108" name="Straight Arrow Connector 107">
            <a:extLst>
              <a:ext uri="{FF2B5EF4-FFF2-40B4-BE49-F238E27FC236}">
                <a16:creationId xmlns:a16="http://schemas.microsoft.com/office/drawing/2014/main" id="{2C903872-92CF-4D04-A562-05EDBB550F59}"/>
              </a:ext>
            </a:extLst>
          </p:cNvPr>
          <p:cNvCxnSpPr>
            <a:cxnSpLocks/>
          </p:cNvCxnSpPr>
          <p:nvPr/>
        </p:nvCxnSpPr>
        <p:spPr>
          <a:xfrm flipH="1">
            <a:off x="7304725" y="6096000"/>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9" name="TextBox 108">
            <a:extLst>
              <a:ext uri="{FF2B5EF4-FFF2-40B4-BE49-F238E27FC236}">
                <a16:creationId xmlns:a16="http://schemas.microsoft.com/office/drawing/2014/main" id="{6ED0D406-A3E9-4887-9EC8-BC8DC1F4FE3D}"/>
              </a:ext>
            </a:extLst>
          </p:cNvPr>
          <p:cNvSpPr txBox="1"/>
          <p:nvPr/>
        </p:nvSpPr>
        <p:spPr>
          <a:xfrm>
            <a:off x="7304725" y="6061187"/>
            <a:ext cx="2227212" cy="523220"/>
          </a:xfrm>
          <a:prstGeom prst="rect">
            <a:avLst/>
          </a:prstGeom>
          <a:noFill/>
        </p:spPr>
        <p:txBody>
          <a:bodyPr wrap="square" rtlCol="0">
            <a:spAutoFit/>
          </a:bodyPr>
          <a:lstStyle/>
          <a:p>
            <a:r>
              <a:rPr lang="en-US" sz="1400" dirty="0">
                <a:solidFill>
                  <a:schemeClr val="tx1"/>
                </a:solidFill>
              </a:rPr>
              <a:t>Get the object of the controller</a:t>
            </a:r>
          </a:p>
        </p:txBody>
      </p:sp>
      <p:sp>
        <p:nvSpPr>
          <p:cNvPr id="135" name="Left Brace 134">
            <a:extLst>
              <a:ext uri="{FF2B5EF4-FFF2-40B4-BE49-F238E27FC236}">
                <a16:creationId xmlns:a16="http://schemas.microsoft.com/office/drawing/2014/main" id="{EDD5419E-08AB-466D-BBC1-54CC984AD173}"/>
              </a:ext>
            </a:extLst>
          </p:cNvPr>
          <p:cNvSpPr/>
          <p:nvPr/>
        </p:nvSpPr>
        <p:spPr>
          <a:xfrm>
            <a:off x="7132504" y="4931684"/>
            <a:ext cx="145763" cy="52322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A8F63C15-DB59-C479-163F-FF9130891E1D}"/>
                  </a:ext>
                </a:extLst>
              </p14:cNvPr>
              <p14:cNvContentPartPr/>
              <p14:nvPr/>
            </p14:nvContentPartPr>
            <p14:xfrm>
              <a:off x="5191712" y="1169319"/>
              <a:ext cx="1765440" cy="2880"/>
            </p14:xfrm>
          </p:contentPart>
        </mc:Choice>
        <mc:Fallback>
          <p:pic>
            <p:nvPicPr>
              <p:cNvPr id="12" name="Ink 11">
                <a:extLst>
                  <a:ext uri="{FF2B5EF4-FFF2-40B4-BE49-F238E27FC236}">
                    <a16:creationId xmlns:a16="http://schemas.microsoft.com/office/drawing/2014/main" id="{A8F63C15-DB59-C479-163F-FF9130891E1D}"/>
                  </a:ext>
                </a:extLst>
              </p:cNvPr>
              <p:cNvPicPr/>
              <p:nvPr/>
            </p:nvPicPr>
            <p:blipFill>
              <a:blip r:embed="rId4"/>
              <a:stretch>
                <a:fillRect/>
              </a:stretch>
            </p:blipFill>
            <p:spPr>
              <a:xfrm>
                <a:off x="5182712" y="1160679"/>
                <a:ext cx="1783080" cy="20520"/>
              </a:xfrm>
              <a:prstGeom prst="rect">
                <a:avLst/>
              </a:prstGeom>
            </p:spPr>
          </p:pic>
        </mc:Fallback>
      </mc:AlternateContent>
      <p:grpSp>
        <p:nvGrpSpPr>
          <p:cNvPr id="15" name="Group 14">
            <a:extLst>
              <a:ext uri="{FF2B5EF4-FFF2-40B4-BE49-F238E27FC236}">
                <a16:creationId xmlns:a16="http://schemas.microsoft.com/office/drawing/2014/main" id="{FE8299FA-D427-FDA9-17EE-27C72ECDE0B6}"/>
              </a:ext>
            </a:extLst>
          </p:cNvPr>
          <p:cNvGrpSpPr/>
          <p:nvPr/>
        </p:nvGrpSpPr>
        <p:grpSpPr>
          <a:xfrm>
            <a:off x="2913272" y="1221159"/>
            <a:ext cx="1352520" cy="1123920"/>
            <a:chOff x="2913272" y="1221159"/>
            <a:chExt cx="1352520" cy="1123920"/>
          </a:xfrm>
        </p:grpSpPr>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855F55D9-6AF1-2BEC-2E77-F80BAF383E02}"/>
                    </a:ext>
                  </a:extLst>
                </p14:cNvPr>
                <p14:cNvContentPartPr/>
                <p14:nvPr/>
              </p14:nvContentPartPr>
              <p14:xfrm>
                <a:off x="2981672" y="1221159"/>
                <a:ext cx="1284120" cy="1035720"/>
              </p14:xfrm>
            </p:contentPart>
          </mc:Choice>
          <mc:Fallback>
            <p:pic>
              <p:nvPicPr>
                <p:cNvPr id="13" name="Ink 12">
                  <a:extLst>
                    <a:ext uri="{FF2B5EF4-FFF2-40B4-BE49-F238E27FC236}">
                      <a16:creationId xmlns:a16="http://schemas.microsoft.com/office/drawing/2014/main" id="{855F55D9-6AF1-2BEC-2E77-F80BAF383E02}"/>
                    </a:ext>
                  </a:extLst>
                </p:cNvPr>
                <p:cNvPicPr/>
                <p:nvPr/>
              </p:nvPicPr>
              <p:blipFill>
                <a:blip r:embed="rId6"/>
                <a:stretch>
                  <a:fillRect/>
                </a:stretch>
              </p:blipFill>
              <p:spPr>
                <a:xfrm>
                  <a:off x="2973032" y="1212159"/>
                  <a:ext cx="1301760" cy="1053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A91A2DD5-A29E-CC70-771C-37B82F606B8C}"/>
                    </a:ext>
                  </a:extLst>
                </p14:cNvPr>
                <p14:cNvContentPartPr/>
                <p14:nvPr/>
              </p14:nvContentPartPr>
              <p14:xfrm>
                <a:off x="2913272" y="2123319"/>
                <a:ext cx="178560" cy="221760"/>
              </p14:xfrm>
            </p:contentPart>
          </mc:Choice>
          <mc:Fallback>
            <p:pic>
              <p:nvPicPr>
                <p:cNvPr id="14" name="Ink 13">
                  <a:extLst>
                    <a:ext uri="{FF2B5EF4-FFF2-40B4-BE49-F238E27FC236}">
                      <a16:creationId xmlns:a16="http://schemas.microsoft.com/office/drawing/2014/main" id="{A91A2DD5-A29E-CC70-771C-37B82F606B8C}"/>
                    </a:ext>
                  </a:extLst>
                </p:cNvPr>
                <p:cNvPicPr/>
                <p:nvPr/>
              </p:nvPicPr>
              <p:blipFill>
                <a:blip r:embed="rId8"/>
                <a:stretch>
                  <a:fillRect/>
                </a:stretch>
              </p:blipFill>
              <p:spPr>
                <a:xfrm>
                  <a:off x="2904272" y="2114319"/>
                  <a:ext cx="196200" cy="239400"/>
                </a:xfrm>
                <a:prstGeom prst="rect">
                  <a:avLst/>
                </a:prstGeom>
              </p:spPr>
            </p:pic>
          </mc:Fallback>
        </mc:AlternateContent>
      </p:grpSp>
    </p:spTree>
    <p:extLst>
      <p:ext uri="{BB962C8B-B14F-4D97-AF65-F5344CB8AC3E}">
        <p14:creationId xmlns:p14="http://schemas.microsoft.com/office/powerpoint/2010/main" val="1549127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dirty="0"/>
              <a:t>A library name always starts with small letter and a Class name always starts with capital letter. Both will follow the camel case.</a:t>
            </a:r>
          </a:p>
          <a:p>
            <a:pPr marL="342900" indent="-342900" algn="just">
              <a:buFont typeface="+mj-lt"/>
              <a:buAutoNum type="arabicPeriod"/>
            </a:pPr>
            <a:r>
              <a:rPr lang="en-IN" dirty="0"/>
              <a:t>Enumerators are constant values, example for type of button we use </a:t>
            </a:r>
            <a:r>
              <a:rPr lang="en-IN" dirty="0" err="1"/>
              <a:t>enum</a:t>
            </a:r>
            <a:r>
              <a:rPr lang="en-IN" dirty="0"/>
              <a:t> </a:t>
            </a:r>
            <a:r>
              <a:rPr lang="en-IN" dirty="0" err="1"/>
              <a:t>ButtonType</a:t>
            </a:r>
            <a:endParaRPr lang="en-US" dirty="0"/>
          </a:p>
          <a:p>
            <a:pPr marL="342900" indent="-342900" algn="just">
              <a:buFont typeface="+mj-lt"/>
              <a:buAutoNum type="arabicPeriod"/>
            </a:pPr>
            <a:r>
              <a:rPr lang="en-IN" dirty="0"/>
              <a:t>For a control we have properties, aggregation, events, function name, they always follow camel case</a:t>
            </a:r>
            <a:endParaRPr lang="en-US" dirty="0"/>
          </a:p>
          <a:p>
            <a:pPr marL="342900" indent="-342900" algn="just">
              <a:buFont typeface="+mj-lt"/>
              <a:buAutoNum type="arabicPeriod"/>
            </a:pPr>
            <a:r>
              <a:rPr lang="en-US" dirty="0"/>
              <a:t>A controller contains methods that defines how models and views interact.</a:t>
            </a:r>
          </a:p>
          <a:p>
            <a:pPr marL="342900" indent="-342900" algn="just">
              <a:buAutoNum type="arabicPeriod"/>
            </a:pPr>
            <a:r>
              <a:rPr lang="en-US" sz="1800" dirty="0"/>
              <a:t>Whenever we see a property for a control, we will always have setter and getter methods to manipulate and read the property value. E.g. an Input control has value property, we will have </a:t>
            </a:r>
            <a:r>
              <a:rPr lang="en-US" sz="1800" b="1" dirty="0"/>
              <a:t>setValue </a:t>
            </a:r>
            <a:r>
              <a:rPr lang="en-US" sz="1800" dirty="0"/>
              <a:t>and </a:t>
            </a:r>
            <a:r>
              <a:rPr lang="en-US" sz="1800" b="1" dirty="0"/>
              <a:t>getValue </a:t>
            </a:r>
            <a:r>
              <a:rPr lang="en-US" sz="1800" dirty="0"/>
              <a:t>method for the same.</a:t>
            </a:r>
          </a:p>
          <a:p>
            <a:pPr marL="342900" indent="-342900" algn="just">
              <a:buAutoNum type="arabicPeriod"/>
            </a:pPr>
            <a:r>
              <a:rPr lang="en-US" sz="1800" dirty="0"/>
              <a:t>In order to work with a control inside the controller, we need to obtain object of that control. To obtain the control object we must not use the </a:t>
            </a:r>
            <a:r>
              <a:rPr lang="en-US" sz="1800" b="1" strike="sngStrike" dirty="0">
                <a:solidFill>
                  <a:srgbClr val="C00000"/>
                </a:solidFill>
              </a:rPr>
              <a:t>document.getElementById </a:t>
            </a:r>
            <a:r>
              <a:rPr lang="en-US" sz="1800" dirty="0"/>
              <a:t>because it will give the object of HTML control not the object of UI5 control.</a:t>
            </a:r>
          </a:p>
          <a:p>
            <a:pPr marL="342900" indent="-342900" algn="just">
              <a:buFont typeface="+mj-lt"/>
              <a:buAutoNum type="arabicPeriod"/>
            </a:pPr>
            <a:r>
              <a:rPr lang="en-US" sz="1800" dirty="0"/>
              <a:t>To obtain UI5 element object, we need to first get View Object,</a:t>
            </a:r>
          </a:p>
          <a:p>
            <a:pPr marL="952393" lvl="1" indent="-342900" algn="just">
              <a:buAutoNum type="arabicPeriod"/>
            </a:pPr>
            <a:r>
              <a:rPr lang="en-US" sz="1800" dirty="0"/>
              <a:t>We will obtain the view object inside the controller using </a:t>
            </a:r>
            <a:r>
              <a:rPr lang="en-US" sz="1800" b="1" i="1" dirty="0"/>
              <a:t>this.getView()</a:t>
            </a:r>
          </a:p>
          <a:p>
            <a:pPr marL="952393" lvl="1" indent="-342900" algn="just">
              <a:buAutoNum type="arabicPeriod"/>
            </a:pPr>
            <a:r>
              <a:rPr lang="en-US" sz="1800" dirty="0"/>
              <a:t>‘</a:t>
            </a:r>
            <a:r>
              <a:rPr lang="en-US" sz="1800" b="1" dirty="0"/>
              <a:t>this</a:t>
            </a:r>
            <a:r>
              <a:rPr lang="en-US" sz="1800" dirty="0"/>
              <a:t>’ is the object of my current class, so inside controller it will point to current class</a:t>
            </a:r>
          </a:p>
          <a:p>
            <a:pPr marL="952393" lvl="1" indent="-342900" algn="just">
              <a:buAutoNum type="arabicPeriod"/>
            </a:pPr>
            <a:r>
              <a:rPr lang="en-US" sz="1800" dirty="0"/>
              <a:t>We can now obtain the object of the control using </a:t>
            </a:r>
            <a:r>
              <a:rPr lang="en-US" sz="1800" b="1" dirty="0"/>
              <a:t>this.getView().byId(</a:t>
            </a:r>
            <a:r>
              <a:rPr lang="en-US" sz="1800" dirty="0"/>
              <a:t>controlId</a:t>
            </a:r>
            <a:r>
              <a:rPr lang="en-US" sz="1800" b="1" dirty="0"/>
              <a:t>)</a:t>
            </a:r>
            <a:endParaRPr lang="en-US" dirty="0"/>
          </a:p>
          <a:p>
            <a:pPr marL="342900" indent="-342900" algn="just">
              <a:buFont typeface="+mj-lt"/>
              <a:buAutoNum type="arabicPeriod"/>
            </a:pPr>
            <a:r>
              <a:rPr lang="en-US" sz="1800" dirty="0"/>
              <a:t>For every event in UI5, we have </a:t>
            </a:r>
            <a:r>
              <a:rPr lang="en-US" sz="1800" b="1" dirty="0" err="1"/>
              <a:t>attachEvent</a:t>
            </a:r>
            <a:r>
              <a:rPr lang="en-US" sz="1800" b="1" dirty="0"/>
              <a:t>, </a:t>
            </a:r>
            <a:r>
              <a:rPr lang="en-US" sz="1800" b="1" dirty="0" err="1"/>
              <a:t>detachEvent</a:t>
            </a:r>
            <a:r>
              <a:rPr lang="en-US" sz="1800" b="1" dirty="0"/>
              <a:t>, fireEvent</a:t>
            </a:r>
            <a:r>
              <a:rPr lang="en-US" sz="1800" dirty="0"/>
              <a:t> methods as well, which can be used to link, delink and trigger event programmatically.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dirty="0">
                <a:latin typeface="Cooper Black" panose="0208090404030B020404" pitchFamily="18" charset="0"/>
              </a:rPr>
              <a:t>Basics of OOPS (Object Oriented Programing)</a:t>
            </a:r>
            <a:endParaRPr lang="en-US"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7" name="Rectangle 36">
            <a:extLst>
              <a:ext uri="{FF2B5EF4-FFF2-40B4-BE49-F238E27FC236}">
                <a16:creationId xmlns:a16="http://schemas.microsoft.com/office/drawing/2014/main" id="{DC21154C-CF77-43FD-A5E3-BD01623DFF2B}"/>
              </a:ext>
            </a:extLst>
          </p:cNvPr>
          <p:cNvSpPr/>
          <p:nvPr/>
        </p:nvSpPr>
        <p:spPr>
          <a:xfrm>
            <a:off x="888829" y="1771803"/>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PLANE</a:t>
            </a:r>
          </a:p>
          <a:p>
            <a:pPr algn="ctr"/>
            <a:r>
              <a:rPr lang="en-US" sz="1600" dirty="0"/>
              <a:t>+Airline  +Width +Height</a:t>
            </a:r>
          </a:p>
          <a:p>
            <a:pPr algn="ctr"/>
            <a:r>
              <a:rPr lang="en-US" sz="1600" dirty="0"/>
              <a:t>+fly(), +land(), #load()</a:t>
            </a:r>
          </a:p>
        </p:txBody>
      </p:sp>
      <p:sp>
        <p:nvSpPr>
          <p:cNvPr id="38" name="Rectangle 37">
            <a:extLst>
              <a:ext uri="{FF2B5EF4-FFF2-40B4-BE49-F238E27FC236}">
                <a16:creationId xmlns:a16="http://schemas.microsoft.com/office/drawing/2014/main" id="{D8E8386E-ADF6-4107-AEF3-4306A12DE32B}"/>
              </a:ext>
            </a:extLst>
          </p:cNvPr>
          <p:cNvSpPr/>
          <p:nvPr/>
        </p:nvSpPr>
        <p:spPr>
          <a:xfrm>
            <a:off x="888829" y="4506104"/>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PASSENGER PLANE</a:t>
            </a:r>
          </a:p>
          <a:p>
            <a:pPr algn="ctr"/>
            <a:r>
              <a:rPr lang="en-US" sz="1400" dirty="0"/>
              <a:t>+</a:t>
            </a:r>
            <a:r>
              <a:rPr lang="en-US" sz="1400" dirty="0" err="1"/>
              <a:t>no_of_seats</a:t>
            </a:r>
            <a:endParaRPr lang="en-US" sz="1400" dirty="0"/>
          </a:p>
          <a:p>
            <a:pPr algn="ctr"/>
            <a:r>
              <a:rPr lang="en-US" sz="1400" i="1" dirty="0"/>
              <a:t>Load()</a:t>
            </a:r>
          </a:p>
        </p:txBody>
      </p:sp>
      <p:cxnSp>
        <p:nvCxnSpPr>
          <p:cNvPr id="39" name="Straight Arrow Connector 38">
            <a:extLst>
              <a:ext uri="{FF2B5EF4-FFF2-40B4-BE49-F238E27FC236}">
                <a16:creationId xmlns:a16="http://schemas.microsoft.com/office/drawing/2014/main" id="{2ACF44A4-605E-4AE8-9F6D-064D67D222BB}"/>
              </a:ext>
            </a:extLst>
          </p:cNvPr>
          <p:cNvCxnSpPr>
            <a:stCxn id="38" idx="0"/>
            <a:endCxn id="37" idx="2"/>
          </p:cNvCxnSpPr>
          <p:nvPr/>
        </p:nvCxnSpPr>
        <p:spPr>
          <a:xfrm flipV="1">
            <a:off x="2256981" y="3355979"/>
            <a:ext cx="0" cy="1150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85DA014-B6DA-498A-BA29-72E18776445A}"/>
              </a:ext>
            </a:extLst>
          </p:cNvPr>
          <p:cNvSpPr txBox="1"/>
          <p:nvPr/>
        </p:nvSpPr>
        <p:spPr>
          <a:xfrm>
            <a:off x="528789" y="3686401"/>
            <a:ext cx="2304254" cy="461665"/>
          </a:xfrm>
          <a:prstGeom prst="rect">
            <a:avLst/>
          </a:prstGeom>
          <a:noFill/>
        </p:spPr>
        <p:txBody>
          <a:bodyPr wrap="square" rtlCol="0">
            <a:spAutoFit/>
          </a:bodyPr>
          <a:lstStyle/>
          <a:p>
            <a:r>
              <a:rPr lang="en-US" b="1" i="1" dirty="0"/>
              <a:t>inheritance</a:t>
            </a:r>
          </a:p>
        </p:txBody>
      </p:sp>
      <p:sp>
        <p:nvSpPr>
          <p:cNvPr id="41" name="Rectangle 40">
            <a:extLst>
              <a:ext uri="{FF2B5EF4-FFF2-40B4-BE49-F238E27FC236}">
                <a16:creationId xmlns:a16="http://schemas.microsoft.com/office/drawing/2014/main" id="{D4527085-D953-4E8A-A39E-E7B69FCF6016}"/>
              </a:ext>
            </a:extLst>
          </p:cNvPr>
          <p:cNvSpPr/>
          <p:nvPr/>
        </p:nvSpPr>
        <p:spPr>
          <a:xfrm>
            <a:off x="4164515" y="4509120"/>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CARGO PLANE</a:t>
            </a:r>
          </a:p>
          <a:p>
            <a:pPr algn="ctr"/>
            <a:r>
              <a:rPr lang="en-US" sz="1400" dirty="0"/>
              <a:t>+</a:t>
            </a:r>
            <a:r>
              <a:rPr lang="en-US" sz="1400" dirty="0" err="1"/>
              <a:t>cargo_space</a:t>
            </a:r>
            <a:endParaRPr lang="en-US" sz="1400" dirty="0"/>
          </a:p>
          <a:p>
            <a:pPr algn="ctr"/>
            <a:r>
              <a:rPr lang="en-US" sz="1400" i="1" dirty="0"/>
              <a:t>Load()</a:t>
            </a:r>
          </a:p>
        </p:txBody>
      </p:sp>
      <p:cxnSp>
        <p:nvCxnSpPr>
          <p:cNvPr id="42" name="Connector: Elbow 41">
            <a:extLst>
              <a:ext uri="{FF2B5EF4-FFF2-40B4-BE49-F238E27FC236}">
                <a16:creationId xmlns:a16="http://schemas.microsoft.com/office/drawing/2014/main" id="{DB4A73FC-5042-4C6E-9985-6D9BBE302557}"/>
              </a:ext>
            </a:extLst>
          </p:cNvPr>
          <p:cNvCxnSpPr>
            <a:stCxn id="41" idx="0"/>
            <a:endCxn id="37" idx="2"/>
          </p:cNvCxnSpPr>
          <p:nvPr/>
        </p:nvCxnSpPr>
        <p:spPr>
          <a:xfrm rot="16200000" flipV="1">
            <a:off x="3318254" y="2294707"/>
            <a:ext cx="1153141" cy="32756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2E81B9E-D3DB-4681-9092-64CD06437B7D}"/>
              </a:ext>
            </a:extLst>
          </p:cNvPr>
          <p:cNvSpPr/>
          <p:nvPr/>
        </p:nvSpPr>
        <p:spPr>
          <a:xfrm>
            <a:off x="6412310" y="980728"/>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+passport no +name +nationality</a:t>
            </a:r>
          </a:p>
          <a:p>
            <a:pPr algn="ctr"/>
            <a:r>
              <a:rPr lang="en-US" sz="1400" dirty="0"/>
              <a:t>Walk(), talk(), print_boarding()</a:t>
            </a:r>
          </a:p>
        </p:txBody>
      </p:sp>
      <p:cxnSp>
        <p:nvCxnSpPr>
          <p:cNvPr id="44" name="Connector: Elbow 43">
            <a:extLst>
              <a:ext uri="{FF2B5EF4-FFF2-40B4-BE49-F238E27FC236}">
                <a16:creationId xmlns:a16="http://schemas.microsoft.com/office/drawing/2014/main" id="{C15D4581-E516-4EEC-96CC-89E674CA5370}"/>
              </a:ext>
            </a:extLst>
          </p:cNvPr>
          <p:cNvCxnSpPr>
            <a:cxnSpLocks/>
            <a:stCxn id="46" idx="3"/>
            <a:endCxn id="43" idx="1"/>
          </p:cNvCxnSpPr>
          <p:nvPr/>
        </p:nvCxnSpPr>
        <p:spPr>
          <a:xfrm flipV="1">
            <a:off x="4078188" y="1448780"/>
            <a:ext cx="2334122" cy="53955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03A66B9-B6D6-4D29-BCBB-C21ECF6ECB1F}"/>
              </a:ext>
            </a:extLst>
          </p:cNvPr>
          <p:cNvSpPr txBox="1"/>
          <p:nvPr/>
        </p:nvSpPr>
        <p:spPr>
          <a:xfrm>
            <a:off x="7102524" y="4506103"/>
            <a:ext cx="4982397" cy="1569660"/>
          </a:xfrm>
          <a:prstGeom prst="rect">
            <a:avLst/>
          </a:prstGeom>
          <a:noFill/>
        </p:spPr>
        <p:txBody>
          <a:bodyPr wrap="square" rtlCol="0">
            <a:spAutoFit/>
          </a:bodyPr>
          <a:lstStyle/>
          <a:p>
            <a:r>
              <a:rPr lang="en-US" sz="1600" dirty="0"/>
              <a:t>Association (relation between classes which are not of same group of family)</a:t>
            </a:r>
          </a:p>
          <a:p>
            <a:r>
              <a:rPr lang="en-US" sz="1600" b="1" dirty="0"/>
              <a:t>1. Aggregation – </a:t>
            </a:r>
            <a:r>
              <a:rPr lang="en-US" sz="1600" dirty="0"/>
              <a:t>lose coupling, both objects can function independently, SHOULD have relation</a:t>
            </a:r>
            <a:endParaRPr lang="en-US" sz="1600" b="1" dirty="0"/>
          </a:p>
          <a:p>
            <a:r>
              <a:rPr lang="en-US" sz="1600" b="1" dirty="0"/>
              <a:t>2. Composition – </a:t>
            </a:r>
            <a:r>
              <a:rPr lang="en-US" sz="1600" dirty="0"/>
              <a:t>tight coupling, both cannot function independently, MUST have relation</a:t>
            </a:r>
            <a:endParaRPr lang="en-US" sz="1600" b="1" dirty="0"/>
          </a:p>
        </p:txBody>
      </p:sp>
      <p:sp>
        <p:nvSpPr>
          <p:cNvPr id="46" name="Flowchart: Decision 45">
            <a:extLst>
              <a:ext uri="{FF2B5EF4-FFF2-40B4-BE49-F238E27FC236}">
                <a16:creationId xmlns:a16="http://schemas.microsoft.com/office/drawing/2014/main" id="{22580FA0-7FA1-4987-B10F-451D2BA7A375}"/>
              </a:ext>
            </a:extLst>
          </p:cNvPr>
          <p:cNvSpPr/>
          <p:nvPr/>
        </p:nvSpPr>
        <p:spPr>
          <a:xfrm>
            <a:off x="3625133" y="1771803"/>
            <a:ext cx="453055" cy="433062"/>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D8693B5-53B4-4DB6-B8A7-6FD359D145A8}"/>
              </a:ext>
            </a:extLst>
          </p:cNvPr>
          <p:cNvSpPr/>
          <p:nvPr/>
        </p:nvSpPr>
        <p:spPr>
          <a:xfrm>
            <a:off x="6412310" y="2505229"/>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ENGINE, WINGS</a:t>
            </a:r>
          </a:p>
          <a:p>
            <a:pPr algn="ctr"/>
            <a:r>
              <a:rPr lang="en-US" sz="1400" dirty="0"/>
              <a:t>+capacity, +speed, +color</a:t>
            </a:r>
          </a:p>
          <a:p>
            <a:pPr algn="ctr"/>
            <a:endParaRPr lang="en-US" sz="1400" dirty="0"/>
          </a:p>
        </p:txBody>
      </p:sp>
      <p:sp>
        <p:nvSpPr>
          <p:cNvPr id="48" name="Flowchart: Decision 47">
            <a:extLst>
              <a:ext uri="{FF2B5EF4-FFF2-40B4-BE49-F238E27FC236}">
                <a16:creationId xmlns:a16="http://schemas.microsoft.com/office/drawing/2014/main" id="{13C7D132-A91F-42CD-929B-70B2033955D6}"/>
              </a:ext>
            </a:extLst>
          </p:cNvPr>
          <p:cNvSpPr/>
          <p:nvPr/>
        </p:nvSpPr>
        <p:spPr>
          <a:xfrm>
            <a:off x="3625133" y="2402377"/>
            <a:ext cx="453055" cy="433062"/>
          </a:xfrm>
          <a:prstGeom prst="flowChartDecisi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B38214F3-9CBC-4252-9077-C4211C2F4A0D}"/>
              </a:ext>
            </a:extLst>
          </p:cNvPr>
          <p:cNvCxnSpPr>
            <a:stCxn id="48" idx="3"/>
            <a:endCxn id="47" idx="1"/>
          </p:cNvCxnSpPr>
          <p:nvPr/>
        </p:nvCxnSpPr>
        <p:spPr>
          <a:xfrm>
            <a:off x="4078188" y="2618908"/>
            <a:ext cx="2334122" cy="35437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0789496-57F2-4C86-AA6C-579A400C1095}"/>
              </a:ext>
            </a:extLst>
          </p:cNvPr>
          <p:cNvSpPr txBox="1"/>
          <p:nvPr/>
        </p:nvSpPr>
        <p:spPr>
          <a:xfrm>
            <a:off x="4510236" y="1124744"/>
            <a:ext cx="1266279" cy="461665"/>
          </a:xfrm>
          <a:prstGeom prst="rect">
            <a:avLst/>
          </a:prstGeom>
          <a:noFill/>
        </p:spPr>
        <p:txBody>
          <a:bodyPr wrap="square" rtlCol="0">
            <a:spAutoFit/>
          </a:bodyPr>
          <a:lstStyle/>
          <a:p>
            <a:r>
              <a:rPr lang="en-US" sz="2400" dirty="0"/>
              <a:t>0..n</a:t>
            </a:r>
          </a:p>
        </p:txBody>
      </p:sp>
    </p:spTree>
    <p:extLst>
      <p:ext uri="{BB962C8B-B14F-4D97-AF65-F5344CB8AC3E}">
        <p14:creationId xmlns:p14="http://schemas.microsoft.com/office/powerpoint/2010/main" val="1008716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Input Field and Button Together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an Input field in the view.</a:t>
            </a:r>
          </a:p>
          <a:p>
            <a:pPr marL="285750" indent="-285750">
              <a:buFont typeface="Wingdings" panose="05000000000000000000" pitchFamily="2" charset="2"/>
              <a:buChar char="§"/>
            </a:pPr>
            <a:r>
              <a:rPr lang="en-US" dirty="0"/>
              <a:t>On press of the button whatever is written in the input field will be displayed in the alert message.</a:t>
            </a:r>
          </a:p>
          <a:p>
            <a:endParaRPr lang="en-US" dirty="0"/>
          </a:p>
          <a:p>
            <a:r>
              <a:rPr lang="en-US" dirty="0"/>
              <a:t>Code Link:- </a:t>
            </a:r>
          </a:p>
          <a:p>
            <a:pPr marL="285750" indent="-285750">
              <a:buFontTx/>
              <a:buChar char="-"/>
            </a:pPr>
            <a:r>
              <a:rPr lang="en-US" dirty="0">
                <a:hlinkClick r:id="rId3"/>
              </a:rPr>
              <a:t>Main.view.js</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DD21C18-749C-9E8D-A749-A4AB04C01779}"/>
              </a:ext>
            </a:extLst>
          </p:cNvPr>
          <p:cNvPicPr>
            <a:picLocks noChangeAspect="1"/>
          </p:cNvPicPr>
          <p:nvPr/>
        </p:nvPicPr>
        <p:blipFill>
          <a:blip r:embed="rId5"/>
          <a:stretch>
            <a:fillRect/>
          </a:stretch>
        </p:blipFill>
        <p:spPr>
          <a:xfrm>
            <a:off x="3389244" y="1828914"/>
            <a:ext cx="8216348" cy="18383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596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Concept of control Hierarchy tells us about how the SAP UI5 Controls are structure </a:t>
            </a:r>
            <a:r>
              <a:rPr lang="en-US" u="sng" dirty="0"/>
              <a:t>on the basis of the object oriented Paradigm.</a:t>
            </a:r>
          </a:p>
          <a:p>
            <a:r>
              <a:rPr lang="en-US" b="1" dirty="0">
                <a:solidFill>
                  <a:schemeClr val="bg2">
                    <a:lumMod val="25000"/>
                  </a:schemeClr>
                </a:solidFill>
              </a:rPr>
              <a:t>Note</a:t>
            </a:r>
            <a:r>
              <a:rPr lang="en-US" dirty="0">
                <a:solidFill>
                  <a:schemeClr val="bg2">
                    <a:lumMod val="25000"/>
                  </a:schemeClr>
                </a:solidFill>
              </a:rPr>
              <a:t>:- Whenever we see a control, and if we are unable to find a property, association, event or function in that class, </a:t>
            </a:r>
            <a:r>
              <a:rPr lang="en-US" b="1" u="sng" dirty="0">
                <a:solidFill>
                  <a:schemeClr val="bg2">
                    <a:lumMod val="25000"/>
                  </a:schemeClr>
                </a:solidFill>
              </a:rPr>
              <a:t>check its parent class</a:t>
            </a:r>
            <a:r>
              <a:rPr lang="en-US" dirty="0">
                <a:solidFill>
                  <a:schemeClr val="bg2">
                    <a:lumMod val="25000"/>
                  </a:schemeClr>
                </a:solidFill>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356216" y="2168938"/>
            <a:ext cx="8090477" cy="3886755"/>
            <a:chOff x="816185" y="1310471"/>
            <a:chExt cx="8090477" cy="3886755"/>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3799489"/>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3824608"/>
              <a:ext cx="172819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34701" y="3803278"/>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4611672"/>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328664"/>
              <a:ext cx="0" cy="283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2778273"/>
              <a:ext cx="3888432" cy="50405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21801" y="2568801"/>
              <a:ext cx="517160"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9165" y="2655654"/>
              <a:ext cx="520949" cy="1774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282329"/>
              <a:ext cx="0" cy="542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066477"/>
              <a:ext cx="3888432" cy="50405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570533"/>
              <a:ext cx="0" cy="20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25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23424" y="3826890"/>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322486" y="4693170"/>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322486" y="4078918"/>
              <a:ext cx="485114" cy="866280"/>
            </a:xfrm>
            <a:prstGeom prst="bentConnector5">
              <a:avLst>
                <a:gd name="adj1" fmla="val -47123"/>
                <a:gd name="adj2" fmla="val 50000"/>
                <a:gd name="adj3" fmla="val 147123"/>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11721" y="1823098"/>
              <a:ext cx="544561" cy="34630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6A8825C4-32EB-4A72-B299-685FD33E4244}"/>
              </a:ext>
            </a:extLst>
          </p:cNvPr>
          <p:cNvSpPr/>
          <p:nvPr/>
        </p:nvSpPr>
        <p:spPr>
          <a:xfrm>
            <a:off x="7873328" y="4657956"/>
            <a:ext cx="307327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sap.ui.layout.form</a:t>
            </a:r>
          </a:p>
        </p:txBody>
      </p:sp>
      <p:cxnSp>
        <p:nvCxnSpPr>
          <p:cNvPr id="28" name="Connector: Elbow 27">
            <a:extLst>
              <a:ext uri="{FF2B5EF4-FFF2-40B4-BE49-F238E27FC236}">
                <a16:creationId xmlns:a16="http://schemas.microsoft.com/office/drawing/2014/main" id="{1C0AA9C8-2109-433C-8B5C-F1E1E22EC09B}"/>
              </a:ext>
            </a:extLst>
          </p:cNvPr>
          <p:cNvCxnSpPr>
            <a:stCxn id="27" idx="2"/>
          </p:cNvCxnSpPr>
          <p:nvPr/>
        </p:nvCxnSpPr>
        <p:spPr>
          <a:xfrm rot="16200000" flipH="1">
            <a:off x="9417684" y="515429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3AB5B2D-1806-46F9-8BC2-56242C6F5A90}"/>
              </a:ext>
            </a:extLst>
          </p:cNvPr>
          <p:cNvSpPr/>
          <p:nvPr/>
        </p:nvSpPr>
        <p:spPr>
          <a:xfrm>
            <a:off x="9099480" y="5567957"/>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SimpleForm</a:t>
            </a:r>
          </a:p>
        </p:txBody>
      </p:sp>
      <p:cxnSp>
        <p:nvCxnSpPr>
          <p:cNvPr id="30" name="Connector: Elbow 29">
            <a:extLst>
              <a:ext uri="{FF2B5EF4-FFF2-40B4-BE49-F238E27FC236}">
                <a16:creationId xmlns:a16="http://schemas.microsoft.com/office/drawing/2014/main" id="{6DAE339B-A5E3-4870-BB4D-5C49CB803580}"/>
              </a:ext>
            </a:extLst>
          </p:cNvPr>
          <p:cNvCxnSpPr>
            <a:cxnSpLocks/>
          </p:cNvCxnSpPr>
          <p:nvPr/>
        </p:nvCxnSpPr>
        <p:spPr>
          <a:xfrm>
            <a:off x="6438448" y="4411015"/>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86EFB306-949F-4565-A7E9-76BC03FED221}"/>
              </a:ext>
            </a:extLst>
          </p:cNvPr>
          <p:cNvSpPr/>
          <p:nvPr/>
        </p:nvSpPr>
        <p:spPr>
          <a:xfrm rot="16200000">
            <a:off x="5243654" y="913871"/>
            <a:ext cx="642623" cy="10763269"/>
          </a:xfrm>
          <a:prstGeom prst="leftBrace">
            <a:avLst>
              <a:gd name="adj1" fmla="val 8333"/>
              <a:gd name="adj2" fmla="val 4318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B99FC6CD-7B31-4FEE-8BC5-C1AB30E2CDF0}"/>
              </a:ext>
            </a:extLst>
          </p:cNvPr>
          <p:cNvSpPr txBox="1"/>
          <p:nvPr/>
        </p:nvSpPr>
        <p:spPr>
          <a:xfrm>
            <a:off x="3678429" y="6503367"/>
            <a:ext cx="2716614" cy="307777"/>
          </a:xfrm>
          <a:prstGeom prst="rect">
            <a:avLst/>
          </a:prstGeom>
          <a:noFill/>
        </p:spPr>
        <p:txBody>
          <a:bodyPr wrap="square" rtlCol="0">
            <a:spAutoFit/>
          </a:bodyPr>
          <a:lstStyle/>
          <a:p>
            <a:r>
              <a:rPr lang="en-US" sz="1400" b="1" dirty="0"/>
              <a:t>Some Frequently used Controls</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90E8EC5-CE9C-6B04-C436-8C1CE217CF2C}"/>
                  </a:ext>
                </a:extLst>
              </p14:cNvPr>
              <p14:cNvContentPartPr/>
              <p14:nvPr/>
            </p14:nvContentPartPr>
            <p14:xfrm>
              <a:off x="7204832" y="1931799"/>
              <a:ext cx="576720" cy="400320"/>
            </p14:xfrm>
          </p:contentPart>
        </mc:Choice>
        <mc:Fallback>
          <p:pic>
            <p:nvPicPr>
              <p:cNvPr id="3" name="Ink 2">
                <a:extLst>
                  <a:ext uri="{FF2B5EF4-FFF2-40B4-BE49-F238E27FC236}">
                    <a16:creationId xmlns:a16="http://schemas.microsoft.com/office/drawing/2014/main" id="{590E8EC5-CE9C-6B04-C436-8C1CE217CF2C}"/>
                  </a:ext>
                </a:extLst>
              </p:cNvPr>
              <p:cNvPicPr/>
              <p:nvPr/>
            </p:nvPicPr>
            <p:blipFill>
              <a:blip r:embed="rId4"/>
              <a:stretch>
                <a:fillRect/>
              </a:stretch>
            </p:blipFill>
            <p:spPr>
              <a:xfrm>
                <a:off x="7196192" y="1923159"/>
                <a:ext cx="59436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6C82DBE6-925A-9174-B16A-3B1BC0991402}"/>
                  </a:ext>
                </a:extLst>
              </p14:cNvPr>
              <p14:cNvContentPartPr/>
              <p14:nvPr/>
            </p14:nvContentPartPr>
            <p14:xfrm>
              <a:off x="5454512" y="4178559"/>
              <a:ext cx="3283560" cy="2689200"/>
            </p14:xfrm>
          </p:contentPart>
        </mc:Choice>
        <mc:Fallback>
          <p:pic>
            <p:nvPicPr>
              <p:cNvPr id="4" name="Ink 3">
                <a:extLst>
                  <a:ext uri="{FF2B5EF4-FFF2-40B4-BE49-F238E27FC236}">
                    <a16:creationId xmlns:a16="http://schemas.microsoft.com/office/drawing/2014/main" id="{6C82DBE6-925A-9174-B16A-3B1BC0991402}"/>
                  </a:ext>
                </a:extLst>
              </p:cNvPr>
              <p:cNvPicPr/>
              <p:nvPr/>
            </p:nvPicPr>
            <p:blipFill>
              <a:blip r:embed="rId6"/>
              <a:stretch>
                <a:fillRect/>
              </a:stretch>
            </p:blipFill>
            <p:spPr>
              <a:xfrm>
                <a:off x="5445512" y="4169919"/>
                <a:ext cx="3301200" cy="2706840"/>
              </a:xfrm>
              <a:prstGeom prst="rect">
                <a:avLst/>
              </a:prstGeom>
            </p:spPr>
          </p:pic>
        </mc:Fallback>
      </mc:AlternateContent>
      <p:grpSp>
        <p:nvGrpSpPr>
          <p:cNvPr id="46" name="Group 45">
            <a:extLst>
              <a:ext uri="{FF2B5EF4-FFF2-40B4-BE49-F238E27FC236}">
                <a16:creationId xmlns:a16="http://schemas.microsoft.com/office/drawing/2014/main" id="{40A4430A-25F1-F92B-5924-4B1487E0FCCA}"/>
              </a:ext>
            </a:extLst>
          </p:cNvPr>
          <p:cNvGrpSpPr/>
          <p:nvPr/>
        </p:nvGrpSpPr>
        <p:grpSpPr>
          <a:xfrm>
            <a:off x="7038152" y="2767392"/>
            <a:ext cx="1872720" cy="1174320"/>
            <a:chOff x="7038152" y="2767392"/>
            <a:chExt cx="1872720" cy="1174320"/>
          </a:xfrm>
        </p:grpSpPr>
        <mc:AlternateContent xmlns:mc="http://schemas.openxmlformats.org/markup-compatibility/2006">
          <mc:Choice xmlns:p14="http://schemas.microsoft.com/office/powerpoint/2010/main" Requires="p14">
            <p:contentPart p14:bwMode="auto" r:id="rId7">
              <p14:nvContentPartPr>
                <p14:cNvPr id="33" name="Ink 32">
                  <a:extLst>
                    <a:ext uri="{FF2B5EF4-FFF2-40B4-BE49-F238E27FC236}">
                      <a16:creationId xmlns:a16="http://schemas.microsoft.com/office/drawing/2014/main" id="{8B7CDD38-2983-EB30-5ABE-C3B1166F23B6}"/>
                    </a:ext>
                  </a:extLst>
                </p14:cNvPr>
                <p14:cNvContentPartPr/>
                <p14:nvPr/>
              </p14:nvContentPartPr>
              <p14:xfrm>
                <a:off x="7100432" y="3004272"/>
                <a:ext cx="1440" cy="2880"/>
              </p14:xfrm>
            </p:contentPart>
          </mc:Choice>
          <mc:Fallback>
            <p:pic>
              <p:nvPicPr>
                <p:cNvPr id="33" name="Ink 32">
                  <a:extLst>
                    <a:ext uri="{FF2B5EF4-FFF2-40B4-BE49-F238E27FC236}">
                      <a16:creationId xmlns:a16="http://schemas.microsoft.com/office/drawing/2014/main" id="{8B7CDD38-2983-EB30-5ABE-C3B1166F23B6}"/>
                    </a:ext>
                  </a:extLst>
                </p:cNvPr>
                <p:cNvPicPr/>
                <p:nvPr/>
              </p:nvPicPr>
              <p:blipFill>
                <a:blip r:embed="rId8"/>
                <a:stretch>
                  <a:fillRect/>
                </a:stretch>
              </p:blipFill>
              <p:spPr>
                <a:xfrm>
                  <a:off x="7091432" y="2995632"/>
                  <a:ext cx="190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4" name="Ink 33">
                  <a:extLst>
                    <a:ext uri="{FF2B5EF4-FFF2-40B4-BE49-F238E27FC236}">
                      <a16:creationId xmlns:a16="http://schemas.microsoft.com/office/drawing/2014/main" id="{3C9DF436-EC16-8C29-62FA-FB9BFA704CE9}"/>
                    </a:ext>
                  </a:extLst>
                </p14:cNvPr>
                <p14:cNvContentPartPr/>
                <p14:nvPr/>
              </p14:nvContentPartPr>
              <p14:xfrm>
                <a:off x="7038152" y="3086712"/>
                <a:ext cx="1314360" cy="686520"/>
              </p14:xfrm>
            </p:contentPart>
          </mc:Choice>
          <mc:Fallback>
            <p:pic>
              <p:nvPicPr>
                <p:cNvPr id="34" name="Ink 33">
                  <a:extLst>
                    <a:ext uri="{FF2B5EF4-FFF2-40B4-BE49-F238E27FC236}">
                      <a16:creationId xmlns:a16="http://schemas.microsoft.com/office/drawing/2014/main" id="{3C9DF436-EC16-8C29-62FA-FB9BFA704CE9}"/>
                    </a:ext>
                  </a:extLst>
                </p:cNvPr>
                <p:cNvPicPr/>
                <p:nvPr/>
              </p:nvPicPr>
              <p:blipFill>
                <a:blip r:embed="rId10"/>
                <a:stretch>
                  <a:fillRect/>
                </a:stretch>
              </p:blipFill>
              <p:spPr>
                <a:xfrm>
                  <a:off x="7029512" y="3077712"/>
                  <a:ext cx="1332000" cy="704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5" name="Ink 34">
                  <a:extLst>
                    <a:ext uri="{FF2B5EF4-FFF2-40B4-BE49-F238E27FC236}">
                      <a16:creationId xmlns:a16="http://schemas.microsoft.com/office/drawing/2014/main" id="{17BAC75B-7A52-295C-D1F0-8B3D5A7DB1B7}"/>
                    </a:ext>
                  </a:extLst>
                </p14:cNvPr>
                <p14:cNvContentPartPr/>
                <p14:nvPr/>
              </p14:nvContentPartPr>
              <p14:xfrm>
                <a:off x="7124912" y="2975472"/>
                <a:ext cx="1785960" cy="966240"/>
              </p14:xfrm>
            </p:contentPart>
          </mc:Choice>
          <mc:Fallback>
            <p:pic>
              <p:nvPicPr>
                <p:cNvPr id="35" name="Ink 34">
                  <a:extLst>
                    <a:ext uri="{FF2B5EF4-FFF2-40B4-BE49-F238E27FC236}">
                      <a16:creationId xmlns:a16="http://schemas.microsoft.com/office/drawing/2014/main" id="{17BAC75B-7A52-295C-D1F0-8B3D5A7DB1B7}"/>
                    </a:ext>
                  </a:extLst>
                </p:cNvPr>
                <p:cNvPicPr/>
                <p:nvPr/>
              </p:nvPicPr>
              <p:blipFill>
                <a:blip r:embed="rId12"/>
                <a:stretch>
                  <a:fillRect/>
                </a:stretch>
              </p:blipFill>
              <p:spPr>
                <a:xfrm>
                  <a:off x="7115912" y="2966472"/>
                  <a:ext cx="1803600" cy="9838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7" name="Ink 36">
                  <a:extLst>
                    <a:ext uri="{FF2B5EF4-FFF2-40B4-BE49-F238E27FC236}">
                      <a16:creationId xmlns:a16="http://schemas.microsoft.com/office/drawing/2014/main" id="{01DE955C-0FC6-37AA-46EE-5ADEE7790BFE}"/>
                    </a:ext>
                  </a:extLst>
                </p14:cNvPr>
                <p14:cNvContentPartPr/>
                <p14:nvPr/>
              </p14:nvContentPartPr>
              <p14:xfrm>
                <a:off x="7308152" y="3031632"/>
                <a:ext cx="123840" cy="560520"/>
              </p14:xfrm>
            </p:contentPart>
          </mc:Choice>
          <mc:Fallback>
            <p:pic>
              <p:nvPicPr>
                <p:cNvPr id="37" name="Ink 36">
                  <a:extLst>
                    <a:ext uri="{FF2B5EF4-FFF2-40B4-BE49-F238E27FC236}">
                      <a16:creationId xmlns:a16="http://schemas.microsoft.com/office/drawing/2014/main" id="{01DE955C-0FC6-37AA-46EE-5ADEE7790BFE}"/>
                    </a:ext>
                  </a:extLst>
                </p:cNvPr>
                <p:cNvPicPr/>
                <p:nvPr/>
              </p:nvPicPr>
              <p:blipFill>
                <a:blip r:embed="rId14"/>
                <a:stretch>
                  <a:fillRect/>
                </a:stretch>
              </p:blipFill>
              <p:spPr>
                <a:xfrm>
                  <a:off x="7299152" y="3022632"/>
                  <a:ext cx="141480" cy="578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8" name="Ink 37">
                  <a:extLst>
                    <a:ext uri="{FF2B5EF4-FFF2-40B4-BE49-F238E27FC236}">
                      <a16:creationId xmlns:a16="http://schemas.microsoft.com/office/drawing/2014/main" id="{B9FD07CC-32A2-FAA8-CBE0-E295D4A395BD}"/>
                    </a:ext>
                  </a:extLst>
                </p14:cNvPr>
                <p14:cNvContentPartPr/>
                <p14:nvPr/>
              </p14:nvContentPartPr>
              <p14:xfrm>
                <a:off x="7737632" y="3116592"/>
                <a:ext cx="120600" cy="594360"/>
              </p14:xfrm>
            </p:contentPart>
          </mc:Choice>
          <mc:Fallback>
            <p:pic>
              <p:nvPicPr>
                <p:cNvPr id="38" name="Ink 37">
                  <a:extLst>
                    <a:ext uri="{FF2B5EF4-FFF2-40B4-BE49-F238E27FC236}">
                      <a16:creationId xmlns:a16="http://schemas.microsoft.com/office/drawing/2014/main" id="{B9FD07CC-32A2-FAA8-CBE0-E295D4A395BD}"/>
                    </a:ext>
                  </a:extLst>
                </p:cNvPr>
                <p:cNvPicPr/>
                <p:nvPr/>
              </p:nvPicPr>
              <p:blipFill>
                <a:blip r:embed="rId16"/>
                <a:stretch>
                  <a:fillRect/>
                </a:stretch>
              </p:blipFill>
              <p:spPr>
                <a:xfrm>
                  <a:off x="7728992" y="3107952"/>
                  <a:ext cx="138240" cy="612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9" name="Ink 38">
                  <a:extLst>
                    <a:ext uri="{FF2B5EF4-FFF2-40B4-BE49-F238E27FC236}">
                      <a16:creationId xmlns:a16="http://schemas.microsoft.com/office/drawing/2014/main" id="{1310C641-292D-638B-729A-C41714012E7D}"/>
                    </a:ext>
                  </a:extLst>
                </p14:cNvPr>
                <p14:cNvContentPartPr/>
                <p14:nvPr/>
              </p14:nvContentPartPr>
              <p14:xfrm>
                <a:off x="8197712" y="3254832"/>
                <a:ext cx="104040" cy="545040"/>
              </p14:xfrm>
            </p:contentPart>
          </mc:Choice>
          <mc:Fallback>
            <p:pic>
              <p:nvPicPr>
                <p:cNvPr id="39" name="Ink 38">
                  <a:extLst>
                    <a:ext uri="{FF2B5EF4-FFF2-40B4-BE49-F238E27FC236}">
                      <a16:creationId xmlns:a16="http://schemas.microsoft.com/office/drawing/2014/main" id="{1310C641-292D-638B-729A-C41714012E7D}"/>
                    </a:ext>
                  </a:extLst>
                </p:cNvPr>
                <p:cNvPicPr/>
                <p:nvPr/>
              </p:nvPicPr>
              <p:blipFill>
                <a:blip r:embed="rId18"/>
                <a:stretch>
                  <a:fillRect/>
                </a:stretch>
              </p:blipFill>
              <p:spPr>
                <a:xfrm>
                  <a:off x="8189072" y="3245832"/>
                  <a:ext cx="121680" cy="5626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0" name="Ink 39">
                  <a:extLst>
                    <a:ext uri="{FF2B5EF4-FFF2-40B4-BE49-F238E27FC236}">
                      <a16:creationId xmlns:a16="http://schemas.microsoft.com/office/drawing/2014/main" id="{2779727D-3613-3F91-A523-259CD278FB2E}"/>
                    </a:ext>
                  </a:extLst>
                </p14:cNvPr>
                <p14:cNvContentPartPr/>
                <p14:nvPr/>
              </p14:nvContentPartPr>
              <p14:xfrm>
                <a:off x="7224272" y="2767392"/>
                <a:ext cx="79200" cy="129600"/>
              </p14:xfrm>
            </p:contentPart>
          </mc:Choice>
          <mc:Fallback>
            <p:pic>
              <p:nvPicPr>
                <p:cNvPr id="40" name="Ink 39">
                  <a:extLst>
                    <a:ext uri="{FF2B5EF4-FFF2-40B4-BE49-F238E27FC236}">
                      <a16:creationId xmlns:a16="http://schemas.microsoft.com/office/drawing/2014/main" id="{2779727D-3613-3F91-A523-259CD278FB2E}"/>
                    </a:ext>
                  </a:extLst>
                </p:cNvPr>
                <p:cNvPicPr/>
                <p:nvPr/>
              </p:nvPicPr>
              <p:blipFill>
                <a:blip r:embed="rId20"/>
                <a:stretch>
                  <a:fillRect/>
                </a:stretch>
              </p:blipFill>
              <p:spPr>
                <a:xfrm>
                  <a:off x="7215272" y="2758752"/>
                  <a:ext cx="968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1" name="Ink 40">
                  <a:extLst>
                    <a:ext uri="{FF2B5EF4-FFF2-40B4-BE49-F238E27FC236}">
                      <a16:creationId xmlns:a16="http://schemas.microsoft.com/office/drawing/2014/main" id="{176F5DEA-089C-77D5-5FF4-51F0BD96E654}"/>
                    </a:ext>
                  </a:extLst>
                </p14:cNvPr>
                <p14:cNvContentPartPr/>
                <p14:nvPr/>
              </p14:nvContentPartPr>
              <p14:xfrm>
                <a:off x="7358552" y="2833632"/>
                <a:ext cx="24120" cy="81000"/>
              </p14:xfrm>
            </p:contentPart>
          </mc:Choice>
          <mc:Fallback>
            <p:pic>
              <p:nvPicPr>
                <p:cNvPr id="41" name="Ink 40">
                  <a:extLst>
                    <a:ext uri="{FF2B5EF4-FFF2-40B4-BE49-F238E27FC236}">
                      <a16:creationId xmlns:a16="http://schemas.microsoft.com/office/drawing/2014/main" id="{176F5DEA-089C-77D5-5FF4-51F0BD96E654}"/>
                    </a:ext>
                  </a:extLst>
                </p:cNvPr>
                <p:cNvPicPr/>
                <p:nvPr/>
              </p:nvPicPr>
              <p:blipFill>
                <a:blip r:embed="rId22"/>
                <a:stretch>
                  <a:fillRect/>
                </a:stretch>
              </p:blipFill>
              <p:spPr>
                <a:xfrm>
                  <a:off x="7349912" y="2824992"/>
                  <a:ext cx="4176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2" name="Ink 41">
                  <a:extLst>
                    <a:ext uri="{FF2B5EF4-FFF2-40B4-BE49-F238E27FC236}">
                      <a16:creationId xmlns:a16="http://schemas.microsoft.com/office/drawing/2014/main" id="{547187DA-E92D-E5E8-9050-2A6F057B406A}"/>
                    </a:ext>
                  </a:extLst>
                </p14:cNvPr>
                <p14:cNvContentPartPr/>
                <p14:nvPr/>
              </p14:nvContentPartPr>
              <p14:xfrm>
                <a:off x="7572392" y="2865672"/>
                <a:ext cx="75240" cy="62640"/>
              </p14:xfrm>
            </p:contentPart>
          </mc:Choice>
          <mc:Fallback>
            <p:pic>
              <p:nvPicPr>
                <p:cNvPr id="42" name="Ink 41">
                  <a:extLst>
                    <a:ext uri="{FF2B5EF4-FFF2-40B4-BE49-F238E27FC236}">
                      <a16:creationId xmlns:a16="http://schemas.microsoft.com/office/drawing/2014/main" id="{547187DA-E92D-E5E8-9050-2A6F057B406A}"/>
                    </a:ext>
                  </a:extLst>
                </p:cNvPr>
                <p:cNvPicPr/>
                <p:nvPr/>
              </p:nvPicPr>
              <p:blipFill>
                <a:blip r:embed="rId24"/>
                <a:stretch>
                  <a:fillRect/>
                </a:stretch>
              </p:blipFill>
              <p:spPr>
                <a:xfrm>
                  <a:off x="7563392" y="2857032"/>
                  <a:ext cx="928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3" name="Ink 42">
                  <a:extLst>
                    <a:ext uri="{FF2B5EF4-FFF2-40B4-BE49-F238E27FC236}">
                      <a16:creationId xmlns:a16="http://schemas.microsoft.com/office/drawing/2014/main" id="{CA43FD27-05B0-F2FD-C06E-75EAED43933B}"/>
                    </a:ext>
                  </a:extLst>
                </p14:cNvPr>
                <p14:cNvContentPartPr/>
                <p14:nvPr/>
              </p14:nvContentPartPr>
              <p14:xfrm>
                <a:off x="7713872" y="2890512"/>
                <a:ext cx="68400" cy="79200"/>
              </p14:xfrm>
            </p:contentPart>
          </mc:Choice>
          <mc:Fallback>
            <p:pic>
              <p:nvPicPr>
                <p:cNvPr id="43" name="Ink 42">
                  <a:extLst>
                    <a:ext uri="{FF2B5EF4-FFF2-40B4-BE49-F238E27FC236}">
                      <a16:creationId xmlns:a16="http://schemas.microsoft.com/office/drawing/2014/main" id="{CA43FD27-05B0-F2FD-C06E-75EAED43933B}"/>
                    </a:ext>
                  </a:extLst>
                </p:cNvPr>
                <p:cNvPicPr/>
                <p:nvPr/>
              </p:nvPicPr>
              <p:blipFill>
                <a:blip r:embed="rId26"/>
                <a:stretch>
                  <a:fillRect/>
                </a:stretch>
              </p:blipFill>
              <p:spPr>
                <a:xfrm>
                  <a:off x="7704872" y="2881512"/>
                  <a:ext cx="8604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4" name="Ink 43">
                  <a:extLst>
                    <a:ext uri="{FF2B5EF4-FFF2-40B4-BE49-F238E27FC236}">
                      <a16:creationId xmlns:a16="http://schemas.microsoft.com/office/drawing/2014/main" id="{6797B80B-3BEB-37C6-0D9F-7968EBD5F4B6}"/>
                    </a:ext>
                  </a:extLst>
                </p14:cNvPr>
                <p14:cNvContentPartPr/>
                <p14:nvPr/>
              </p14:nvContentPartPr>
              <p14:xfrm>
                <a:off x="8045072" y="2963952"/>
                <a:ext cx="76320" cy="77040"/>
              </p14:xfrm>
            </p:contentPart>
          </mc:Choice>
          <mc:Fallback>
            <p:pic>
              <p:nvPicPr>
                <p:cNvPr id="44" name="Ink 43">
                  <a:extLst>
                    <a:ext uri="{FF2B5EF4-FFF2-40B4-BE49-F238E27FC236}">
                      <a16:creationId xmlns:a16="http://schemas.microsoft.com/office/drawing/2014/main" id="{6797B80B-3BEB-37C6-0D9F-7968EBD5F4B6}"/>
                    </a:ext>
                  </a:extLst>
                </p:cNvPr>
                <p:cNvPicPr/>
                <p:nvPr/>
              </p:nvPicPr>
              <p:blipFill>
                <a:blip r:embed="rId28"/>
                <a:stretch>
                  <a:fillRect/>
                </a:stretch>
              </p:blipFill>
              <p:spPr>
                <a:xfrm>
                  <a:off x="8036072" y="2954952"/>
                  <a:ext cx="9396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5" name="Ink 44">
                  <a:extLst>
                    <a:ext uri="{FF2B5EF4-FFF2-40B4-BE49-F238E27FC236}">
                      <a16:creationId xmlns:a16="http://schemas.microsoft.com/office/drawing/2014/main" id="{8C4AC07A-980C-459C-6E82-BCA9F3DB59C1}"/>
                    </a:ext>
                  </a:extLst>
                </p14:cNvPr>
                <p14:cNvContentPartPr/>
                <p14:nvPr/>
              </p14:nvContentPartPr>
              <p14:xfrm>
                <a:off x="8207072" y="2999232"/>
                <a:ext cx="55080" cy="63720"/>
              </p14:xfrm>
            </p:contentPart>
          </mc:Choice>
          <mc:Fallback>
            <p:pic>
              <p:nvPicPr>
                <p:cNvPr id="45" name="Ink 44">
                  <a:extLst>
                    <a:ext uri="{FF2B5EF4-FFF2-40B4-BE49-F238E27FC236}">
                      <a16:creationId xmlns:a16="http://schemas.microsoft.com/office/drawing/2014/main" id="{8C4AC07A-980C-459C-6E82-BCA9F3DB59C1}"/>
                    </a:ext>
                  </a:extLst>
                </p:cNvPr>
                <p:cNvPicPr/>
                <p:nvPr/>
              </p:nvPicPr>
              <p:blipFill>
                <a:blip r:embed="rId30"/>
                <a:stretch>
                  <a:fillRect/>
                </a:stretch>
              </p:blipFill>
              <p:spPr>
                <a:xfrm>
                  <a:off x="8198072" y="2990592"/>
                  <a:ext cx="72720" cy="81360"/>
                </a:xfrm>
                <a:prstGeom prst="rect">
                  <a:avLst/>
                </a:prstGeom>
              </p:spPr>
            </p:pic>
          </mc:Fallback>
        </mc:AlternateContent>
      </p:grpSp>
      <p:grpSp>
        <p:nvGrpSpPr>
          <p:cNvPr id="54" name="Group 53">
            <a:extLst>
              <a:ext uri="{FF2B5EF4-FFF2-40B4-BE49-F238E27FC236}">
                <a16:creationId xmlns:a16="http://schemas.microsoft.com/office/drawing/2014/main" id="{0859846F-286A-E93A-F119-1B33BE1B3FE8}"/>
              </a:ext>
            </a:extLst>
          </p:cNvPr>
          <p:cNvGrpSpPr/>
          <p:nvPr/>
        </p:nvGrpSpPr>
        <p:grpSpPr>
          <a:xfrm>
            <a:off x="6609032" y="4880952"/>
            <a:ext cx="1970280" cy="1384920"/>
            <a:chOff x="6609032" y="4880952"/>
            <a:chExt cx="1970280" cy="1384920"/>
          </a:xfrm>
        </p:grpSpPr>
        <mc:AlternateContent xmlns:mc="http://schemas.openxmlformats.org/markup-compatibility/2006">
          <mc:Choice xmlns:p14="http://schemas.microsoft.com/office/powerpoint/2010/main" Requires="p14">
            <p:contentPart p14:bwMode="auto" r:id="rId31">
              <p14:nvContentPartPr>
                <p14:cNvPr id="5" name="Ink 4">
                  <a:extLst>
                    <a:ext uri="{FF2B5EF4-FFF2-40B4-BE49-F238E27FC236}">
                      <a16:creationId xmlns:a16="http://schemas.microsoft.com/office/drawing/2014/main" id="{B8C049B7-5A71-DC36-1C29-4EA9F69BE8E2}"/>
                    </a:ext>
                  </a:extLst>
                </p14:cNvPr>
                <p14:cNvContentPartPr/>
                <p14:nvPr/>
              </p14:nvContentPartPr>
              <p14:xfrm>
                <a:off x="6609032" y="5056632"/>
                <a:ext cx="210960" cy="34920"/>
              </p14:xfrm>
            </p:contentPart>
          </mc:Choice>
          <mc:Fallback>
            <p:pic>
              <p:nvPicPr>
                <p:cNvPr id="5" name="Ink 4">
                  <a:extLst>
                    <a:ext uri="{FF2B5EF4-FFF2-40B4-BE49-F238E27FC236}">
                      <a16:creationId xmlns:a16="http://schemas.microsoft.com/office/drawing/2014/main" id="{B8C049B7-5A71-DC36-1C29-4EA9F69BE8E2}"/>
                    </a:ext>
                  </a:extLst>
                </p:cNvPr>
                <p:cNvPicPr/>
                <p:nvPr/>
              </p:nvPicPr>
              <p:blipFill>
                <a:blip r:embed="rId32"/>
                <a:stretch>
                  <a:fillRect/>
                </a:stretch>
              </p:blipFill>
              <p:spPr>
                <a:xfrm>
                  <a:off x="6600392" y="5047632"/>
                  <a:ext cx="22860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1" name="Ink 30">
                  <a:extLst>
                    <a:ext uri="{FF2B5EF4-FFF2-40B4-BE49-F238E27FC236}">
                      <a16:creationId xmlns:a16="http://schemas.microsoft.com/office/drawing/2014/main" id="{25C627F3-9C64-5AFD-0CE2-B08CF64F8E01}"/>
                    </a:ext>
                  </a:extLst>
                </p14:cNvPr>
                <p14:cNvContentPartPr/>
                <p14:nvPr/>
              </p14:nvContentPartPr>
              <p14:xfrm>
                <a:off x="6609032" y="5167152"/>
                <a:ext cx="221040" cy="34200"/>
              </p14:xfrm>
            </p:contentPart>
          </mc:Choice>
          <mc:Fallback>
            <p:pic>
              <p:nvPicPr>
                <p:cNvPr id="31" name="Ink 30">
                  <a:extLst>
                    <a:ext uri="{FF2B5EF4-FFF2-40B4-BE49-F238E27FC236}">
                      <a16:creationId xmlns:a16="http://schemas.microsoft.com/office/drawing/2014/main" id="{25C627F3-9C64-5AFD-0CE2-B08CF64F8E01}"/>
                    </a:ext>
                  </a:extLst>
                </p:cNvPr>
                <p:cNvPicPr/>
                <p:nvPr/>
              </p:nvPicPr>
              <p:blipFill>
                <a:blip r:embed="rId34"/>
                <a:stretch>
                  <a:fillRect/>
                </a:stretch>
              </p:blipFill>
              <p:spPr>
                <a:xfrm>
                  <a:off x="6600392" y="5158152"/>
                  <a:ext cx="23868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9" name="Ink 48">
                  <a:extLst>
                    <a:ext uri="{FF2B5EF4-FFF2-40B4-BE49-F238E27FC236}">
                      <a16:creationId xmlns:a16="http://schemas.microsoft.com/office/drawing/2014/main" id="{250D4D4D-4F61-46AF-69F1-3598549E15C5}"/>
                    </a:ext>
                  </a:extLst>
                </p14:cNvPr>
                <p14:cNvContentPartPr/>
                <p14:nvPr/>
              </p14:nvContentPartPr>
              <p14:xfrm>
                <a:off x="6952832" y="5419512"/>
                <a:ext cx="1626480" cy="846360"/>
              </p14:xfrm>
            </p:contentPart>
          </mc:Choice>
          <mc:Fallback>
            <p:pic>
              <p:nvPicPr>
                <p:cNvPr id="49" name="Ink 48">
                  <a:extLst>
                    <a:ext uri="{FF2B5EF4-FFF2-40B4-BE49-F238E27FC236}">
                      <a16:creationId xmlns:a16="http://schemas.microsoft.com/office/drawing/2014/main" id="{250D4D4D-4F61-46AF-69F1-3598549E15C5}"/>
                    </a:ext>
                  </a:extLst>
                </p:cNvPr>
                <p:cNvPicPr/>
                <p:nvPr/>
              </p:nvPicPr>
              <p:blipFill>
                <a:blip r:embed="rId36"/>
                <a:stretch>
                  <a:fillRect/>
                </a:stretch>
              </p:blipFill>
              <p:spPr>
                <a:xfrm>
                  <a:off x="6944192" y="5410872"/>
                  <a:ext cx="1644120" cy="864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0" name="Ink 49">
                  <a:extLst>
                    <a:ext uri="{FF2B5EF4-FFF2-40B4-BE49-F238E27FC236}">
                      <a16:creationId xmlns:a16="http://schemas.microsoft.com/office/drawing/2014/main" id="{F2F89C76-E3B8-E62E-6D1F-FAE2A5BE28F0}"/>
                    </a:ext>
                  </a:extLst>
                </p14:cNvPr>
                <p14:cNvContentPartPr/>
                <p14:nvPr/>
              </p14:nvContentPartPr>
              <p14:xfrm>
                <a:off x="7311392" y="4880952"/>
                <a:ext cx="222840" cy="137880"/>
              </p14:xfrm>
            </p:contentPart>
          </mc:Choice>
          <mc:Fallback>
            <p:pic>
              <p:nvPicPr>
                <p:cNvPr id="50" name="Ink 49">
                  <a:extLst>
                    <a:ext uri="{FF2B5EF4-FFF2-40B4-BE49-F238E27FC236}">
                      <a16:creationId xmlns:a16="http://schemas.microsoft.com/office/drawing/2014/main" id="{F2F89C76-E3B8-E62E-6D1F-FAE2A5BE28F0}"/>
                    </a:ext>
                  </a:extLst>
                </p:cNvPr>
                <p:cNvPicPr/>
                <p:nvPr/>
              </p:nvPicPr>
              <p:blipFill>
                <a:blip r:embed="rId38"/>
                <a:stretch>
                  <a:fillRect/>
                </a:stretch>
              </p:blipFill>
              <p:spPr>
                <a:xfrm>
                  <a:off x="7302752" y="4871952"/>
                  <a:ext cx="24048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52" name="Ink 51">
                  <a:extLst>
                    <a:ext uri="{FF2B5EF4-FFF2-40B4-BE49-F238E27FC236}">
                      <a16:creationId xmlns:a16="http://schemas.microsoft.com/office/drawing/2014/main" id="{8E3C822A-DB67-5B97-B8FD-6073E2C63D25}"/>
                    </a:ext>
                  </a:extLst>
                </p14:cNvPr>
                <p14:cNvContentPartPr/>
                <p14:nvPr/>
              </p14:nvContentPartPr>
              <p14:xfrm>
                <a:off x="7291592" y="5044032"/>
                <a:ext cx="668160" cy="648360"/>
              </p14:xfrm>
            </p:contentPart>
          </mc:Choice>
          <mc:Fallback>
            <p:pic>
              <p:nvPicPr>
                <p:cNvPr id="52" name="Ink 51">
                  <a:extLst>
                    <a:ext uri="{FF2B5EF4-FFF2-40B4-BE49-F238E27FC236}">
                      <a16:creationId xmlns:a16="http://schemas.microsoft.com/office/drawing/2014/main" id="{8E3C822A-DB67-5B97-B8FD-6073E2C63D25}"/>
                    </a:ext>
                  </a:extLst>
                </p:cNvPr>
                <p:cNvPicPr/>
                <p:nvPr/>
              </p:nvPicPr>
              <p:blipFill>
                <a:blip r:embed="rId40"/>
                <a:stretch>
                  <a:fillRect/>
                </a:stretch>
              </p:blipFill>
              <p:spPr>
                <a:xfrm>
                  <a:off x="7282592" y="5035032"/>
                  <a:ext cx="685800" cy="666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3" name="Ink 52">
                  <a:extLst>
                    <a:ext uri="{FF2B5EF4-FFF2-40B4-BE49-F238E27FC236}">
                      <a16:creationId xmlns:a16="http://schemas.microsoft.com/office/drawing/2014/main" id="{88CA45CC-E7C5-321C-B001-73F09AC272C7}"/>
                    </a:ext>
                  </a:extLst>
                </p14:cNvPr>
                <p14:cNvContentPartPr/>
                <p14:nvPr/>
              </p14:nvContentPartPr>
              <p14:xfrm>
                <a:off x="7212032" y="5019912"/>
                <a:ext cx="177120" cy="183600"/>
              </p14:xfrm>
            </p:contentPart>
          </mc:Choice>
          <mc:Fallback>
            <p:pic>
              <p:nvPicPr>
                <p:cNvPr id="53" name="Ink 52">
                  <a:extLst>
                    <a:ext uri="{FF2B5EF4-FFF2-40B4-BE49-F238E27FC236}">
                      <a16:creationId xmlns:a16="http://schemas.microsoft.com/office/drawing/2014/main" id="{88CA45CC-E7C5-321C-B001-73F09AC272C7}"/>
                    </a:ext>
                  </a:extLst>
                </p:cNvPr>
                <p:cNvPicPr/>
                <p:nvPr/>
              </p:nvPicPr>
              <p:blipFill>
                <a:blip r:embed="rId42"/>
                <a:stretch>
                  <a:fillRect/>
                </a:stretch>
              </p:blipFill>
              <p:spPr>
                <a:xfrm>
                  <a:off x="7203392" y="5011272"/>
                  <a:ext cx="194760" cy="201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3">
            <p14:nvContentPartPr>
              <p14:cNvPr id="55" name="Ink 54">
                <a:extLst>
                  <a:ext uri="{FF2B5EF4-FFF2-40B4-BE49-F238E27FC236}">
                    <a16:creationId xmlns:a16="http://schemas.microsoft.com/office/drawing/2014/main" id="{A9CF0851-0BC0-6BE4-EC12-B5B1413CB9DB}"/>
                  </a:ext>
                </a:extLst>
              </p14:cNvPr>
              <p14:cNvContentPartPr/>
              <p14:nvPr/>
            </p14:nvContentPartPr>
            <p14:xfrm>
              <a:off x="3295592" y="3226392"/>
              <a:ext cx="874440" cy="75600"/>
            </p14:xfrm>
          </p:contentPart>
        </mc:Choice>
        <mc:Fallback>
          <p:pic>
            <p:nvPicPr>
              <p:cNvPr id="55" name="Ink 54">
                <a:extLst>
                  <a:ext uri="{FF2B5EF4-FFF2-40B4-BE49-F238E27FC236}">
                    <a16:creationId xmlns:a16="http://schemas.microsoft.com/office/drawing/2014/main" id="{A9CF0851-0BC0-6BE4-EC12-B5B1413CB9DB}"/>
                  </a:ext>
                </a:extLst>
              </p:cNvPr>
              <p:cNvPicPr/>
              <p:nvPr/>
            </p:nvPicPr>
            <p:blipFill>
              <a:blip r:embed="rId44"/>
              <a:stretch>
                <a:fillRect/>
              </a:stretch>
            </p:blipFill>
            <p:spPr>
              <a:xfrm>
                <a:off x="3286592" y="3217392"/>
                <a:ext cx="89208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93" name="Ink 92">
                <a:extLst>
                  <a:ext uri="{FF2B5EF4-FFF2-40B4-BE49-F238E27FC236}">
                    <a16:creationId xmlns:a16="http://schemas.microsoft.com/office/drawing/2014/main" id="{4D1C2652-CA7D-4FE0-BBEC-2D012B8C350A}"/>
                  </a:ext>
                </a:extLst>
              </p14:cNvPr>
              <p14:cNvContentPartPr/>
              <p14:nvPr/>
            </p14:nvContentPartPr>
            <p14:xfrm>
              <a:off x="3094712" y="2926512"/>
              <a:ext cx="1146960" cy="546120"/>
            </p14:xfrm>
          </p:contentPart>
        </mc:Choice>
        <mc:Fallback>
          <p:pic>
            <p:nvPicPr>
              <p:cNvPr id="93" name="Ink 92">
                <a:extLst>
                  <a:ext uri="{FF2B5EF4-FFF2-40B4-BE49-F238E27FC236}">
                    <a16:creationId xmlns:a16="http://schemas.microsoft.com/office/drawing/2014/main" id="{4D1C2652-CA7D-4FE0-BBEC-2D012B8C350A}"/>
                  </a:ext>
                </a:extLst>
              </p:cNvPr>
              <p:cNvPicPr/>
              <p:nvPr/>
            </p:nvPicPr>
            <p:blipFill>
              <a:blip r:embed="rId46"/>
              <a:stretch>
                <a:fillRect/>
              </a:stretch>
            </p:blipFill>
            <p:spPr>
              <a:xfrm>
                <a:off x="3086072" y="2917872"/>
                <a:ext cx="1164600" cy="563760"/>
              </a:xfrm>
              <a:prstGeom prst="rect">
                <a:avLst/>
              </a:prstGeom>
            </p:spPr>
          </p:pic>
        </mc:Fallback>
      </mc:AlternateContent>
      <p:grpSp>
        <p:nvGrpSpPr>
          <p:cNvPr id="103" name="Group 102">
            <a:extLst>
              <a:ext uri="{FF2B5EF4-FFF2-40B4-BE49-F238E27FC236}">
                <a16:creationId xmlns:a16="http://schemas.microsoft.com/office/drawing/2014/main" id="{43AE9601-71EE-4A09-6FAA-430407567772}"/>
              </a:ext>
            </a:extLst>
          </p:cNvPr>
          <p:cNvGrpSpPr/>
          <p:nvPr/>
        </p:nvGrpSpPr>
        <p:grpSpPr>
          <a:xfrm>
            <a:off x="1558592" y="1900152"/>
            <a:ext cx="6858720" cy="3201120"/>
            <a:chOff x="1558592" y="1900152"/>
            <a:chExt cx="6858720" cy="3201120"/>
          </a:xfrm>
        </p:grpSpPr>
        <mc:AlternateContent xmlns:mc="http://schemas.openxmlformats.org/markup-compatibility/2006">
          <mc:Choice xmlns:p14="http://schemas.microsoft.com/office/powerpoint/2010/main" Requires="p14">
            <p:contentPart p14:bwMode="auto" r:id="rId47">
              <p14:nvContentPartPr>
                <p14:cNvPr id="75" name="Ink 74">
                  <a:extLst>
                    <a:ext uri="{FF2B5EF4-FFF2-40B4-BE49-F238E27FC236}">
                      <a16:creationId xmlns:a16="http://schemas.microsoft.com/office/drawing/2014/main" id="{460D4B20-60A9-A1B8-CAAF-E05E1D9B10BC}"/>
                    </a:ext>
                  </a:extLst>
                </p14:cNvPr>
                <p14:cNvContentPartPr/>
                <p14:nvPr/>
              </p14:nvContentPartPr>
              <p14:xfrm>
                <a:off x="1637432" y="3426192"/>
                <a:ext cx="848160" cy="1128240"/>
              </p14:xfrm>
            </p:contentPart>
          </mc:Choice>
          <mc:Fallback>
            <p:pic>
              <p:nvPicPr>
                <p:cNvPr id="75" name="Ink 74">
                  <a:extLst>
                    <a:ext uri="{FF2B5EF4-FFF2-40B4-BE49-F238E27FC236}">
                      <a16:creationId xmlns:a16="http://schemas.microsoft.com/office/drawing/2014/main" id="{460D4B20-60A9-A1B8-CAAF-E05E1D9B10BC}"/>
                    </a:ext>
                  </a:extLst>
                </p:cNvPr>
                <p:cNvPicPr/>
                <p:nvPr/>
              </p:nvPicPr>
              <p:blipFill>
                <a:blip r:embed="rId48"/>
                <a:stretch>
                  <a:fillRect/>
                </a:stretch>
              </p:blipFill>
              <p:spPr>
                <a:xfrm>
                  <a:off x="1628792" y="3417552"/>
                  <a:ext cx="865800" cy="11458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76" name="Ink 75">
                  <a:extLst>
                    <a:ext uri="{FF2B5EF4-FFF2-40B4-BE49-F238E27FC236}">
                      <a16:creationId xmlns:a16="http://schemas.microsoft.com/office/drawing/2014/main" id="{1FBE2656-4912-EB5A-77E8-477DC3E259D7}"/>
                    </a:ext>
                  </a:extLst>
                </p14:cNvPr>
                <p14:cNvContentPartPr/>
                <p14:nvPr/>
              </p14:nvContentPartPr>
              <p14:xfrm>
                <a:off x="1620152" y="4399992"/>
                <a:ext cx="197640" cy="146520"/>
              </p14:xfrm>
            </p:contentPart>
          </mc:Choice>
          <mc:Fallback>
            <p:pic>
              <p:nvPicPr>
                <p:cNvPr id="76" name="Ink 75">
                  <a:extLst>
                    <a:ext uri="{FF2B5EF4-FFF2-40B4-BE49-F238E27FC236}">
                      <a16:creationId xmlns:a16="http://schemas.microsoft.com/office/drawing/2014/main" id="{1FBE2656-4912-EB5A-77E8-477DC3E259D7}"/>
                    </a:ext>
                  </a:extLst>
                </p:cNvPr>
                <p:cNvPicPr/>
                <p:nvPr/>
              </p:nvPicPr>
              <p:blipFill>
                <a:blip r:embed="rId50"/>
                <a:stretch>
                  <a:fillRect/>
                </a:stretch>
              </p:blipFill>
              <p:spPr>
                <a:xfrm>
                  <a:off x="1611152" y="4390992"/>
                  <a:ext cx="21528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77" name="Ink 76">
                  <a:extLst>
                    <a:ext uri="{FF2B5EF4-FFF2-40B4-BE49-F238E27FC236}">
                      <a16:creationId xmlns:a16="http://schemas.microsoft.com/office/drawing/2014/main" id="{0196BE8C-323B-CC2D-C670-90E513921B94}"/>
                    </a:ext>
                  </a:extLst>
                </p14:cNvPr>
                <p14:cNvContentPartPr/>
                <p14:nvPr/>
              </p14:nvContentPartPr>
              <p14:xfrm>
                <a:off x="2835152" y="3526272"/>
                <a:ext cx="141120" cy="1172520"/>
              </p14:xfrm>
            </p:contentPart>
          </mc:Choice>
          <mc:Fallback>
            <p:pic>
              <p:nvPicPr>
                <p:cNvPr id="77" name="Ink 76">
                  <a:extLst>
                    <a:ext uri="{FF2B5EF4-FFF2-40B4-BE49-F238E27FC236}">
                      <a16:creationId xmlns:a16="http://schemas.microsoft.com/office/drawing/2014/main" id="{0196BE8C-323B-CC2D-C670-90E513921B94}"/>
                    </a:ext>
                  </a:extLst>
                </p:cNvPr>
                <p:cNvPicPr/>
                <p:nvPr/>
              </p:nvPicPr>
              <p:blipFill>
                <a:blip r:embed="rId52"/>
                <a:stretch>
                  <a:fillRect/>
                </a:stretch>
              </p:blipFill>
              <p:spPr>
                <a:xfrm>
                  <a:off x="2826512" y="3517632"/>
                  <a:ext cx="158760" cy="11901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78" name="Ink 77">
                  <a:extLst>
                    <a:ext uri="{FF2B5EF4-FFF2-40B4-BE49-F238E27FC236}">
                      <a16:creationId xmlns:a16="http://schemas.microsoft.com/office/drawing/2014/main" id="{F7D672DE-4CF7-B6E0-49D0-93CC5706A4AA}"/>
                    </a:ext>
                  </a:extLst>
                </p14:cNvPr>
                <p14:cNvContentPartPr/>
                <p14:nvPr/>
              </p14:nvContentPartPr>
              <p14:xfrm>
                <a:off x="2732552" y="4589352"/>
                <a:ext cx="242280" cy="122760"/>
              </p14:xfrm>
            </p:contentPart>
          </mc:Choice>
          <mc:Fallback>
            <p:pic>
              <p:nvPicPr>
                <p:cNvPr id="78" name="Ink 77">
                  <a:extLst>
                    <a:ext uri="{FF2B5EF4-FFF2-40B4-BE49-F238E27FC236}">
                      <a16:creationId xmlns:a16="http://schemas.microsoft.com/office/drawing/2014/main" id="{F7D672DE-4CF7-B6E0-49D0-93CC5706A4AA}"/>
                    </a:ext>
                  </a:extLst>
                </p:cNvPr>
                <p:cNvPicPr/>
                <p:nvPr/>
              </p:nvPicPr>
              <p:blipFill>
                <a:blip r:embed="rId54"/>
                <a:stretch>
                  <a:fillRect/>
                </a:stretch>
              </p:blipFill>
              <p:spPr>
                <a:xfrm>
                  <a:off x="2723912" y="4580352"/>
                  <a:ext cx="2599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56" name="Ink 55">
                  <a:extLst>
                    <a:ext uri="{FF2B5EF4-FFF2-40B4-BE49-F238E27FC236}">
                      <a16:creationId xmlns:a16="http://schemas.microsoft.com/office/drawing/2014/main" id="{73D77AC3-C9F0-DDF0-356D-227AC64D9030}"/>
                    </a:ext>
                  </a:extLst>
                </p14:cNvPr>
                <p14:cNvContentPartPr/>
                <p14:nvPr/>
              </p14:nvContentPartPr>
              <p14:xfrm>
                <a:off x="5928272" y="1969632"/>
                <a:ext cx="1477440" cy="853200"/>
              </p14:xfrm>
            </p:contentPart>
          </mc:Choice>
          <mc:Fallback>
            <p:pic>
              <p:nvPicPr>
                <p:cNvPr id="56" name="Ink 55">
                  <a:extLst>
                    <a:ext uri="{FF2B5EF4-FFF2-40B4-BE49-F238E27FC236}">
                      <a16:creationId xmlns:a16="http://schemas.microsoft.com/office/drawing/2014/main" id="{73D77AC3-C9F0-DDF0-356D-227AC64D9030}"/>
                    </a:ext>
                  </a:extLst>
                </p:cNvPr>
                <p:cNvPicPr/>
                <p:nvPr/>
              </p:nvPicPr>
              <p:blipFill>
                <a:blip r:embed="rId56"/>
                <a:stretch>
                  <a:fillRect/>
                </a:stretch>
              </p:blipFill>
              <p:spPr>
                <a:xfrm>
                  <a:off x="5919272" y="1960992"/>
                  <a:ext cx="1495080" cy="8708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7" name="Ink 56">
                  <a:extLst>
                    <a:ext uri="{FF2B5EF4-FFF2-40B4-BE49-F238E27FC236}">
                      <a16:creationId xmlns:a16="http://schemas.microsoft.com/office/drawing/2014/main" id="{CF123DC9-63ED-EE3D-AAE4-309DAA178F6F}"/>
                    </a:ext>
                  </a:extLst>
                </p14:cNvPr>
                <p14:cNvContentPartPr/>
                <p14:nvPr/>
              </p14:nvContentPartPr>
              <p14:xfrm>
                <a:off x="6143192" y="1900152"/>
                <a:ext cx="1882800" cy="949680"/>
              </p14:xfrm>
            </p:contentPart>
          </mc:Choice>
          <mc:Fallback>
            <p:pic>
              <p:nvPicPr>
                <p:cNvPr id="57" name="Ink 56">
                  <a:extLst>
                    <a:ext uri="{FF2B5EF4-FFF2-40B4-BE49-F238E27FC236}">
                      <a16:creationId xmlns:a16="http://schemas.microsoft.com/office/drawing/2014/main" id="{CF123DC9-63ED-EE3D-AAE4-309DAA178F6F}"/>
                    </a:ext>
                  </a:extLst>
                </p:cNvPr>
                <p:cNvPicPr/>
                <p:nvPr/>
              </p:nvPicPr>
              <p:blipFill>
                <a:blip r:embed="rId58"/>
                <a:stretch>
                  <a:fillRect/>
                </a:stretch>
              </p:blipFill>
              <p:spPr>
                <a:xfrm>
                  <a:off x="6134552" y="1891512"/>
                  <a:ext cx="1900440" cy="9673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58" name="Ink 57">
                  <a:extLst>
                    <a:ext uri="{FF2B5EF4-FFF2-40B4-BE49-F238E27FC236}">
                      <a16:creationId xmlns:a16="http://schemas.microsoft.com/office/drawing/2014/main" id="{5DD8E52B-2B42-F393-0CD7-A11E3218960C}"/>
                    </a:ext>
                  </a:extLst>
                </p14:cNvPr>
                <p14:cNvContentPartPr/>
                <p14:nvPr/>
              </p14:nvContentPartPr>
              <p14:xfrm>
                <a:off x="8083592" y="2030472"/>
                <a:ext cx="132840" cy="260640"/>
              </p14:xfrm>
            </p:contentPart>
          </mc:Choice>
          <mc:Fallback>
            <p:pic>
              <p:nvPicPr>
                <p:cNvPr id="58" name="Ink 57">
                  <a:extLst>
                    <a:ext uri="{FF2B5EF4-FFF2-40B4-BE49-F238E27FC236}">
                      <a16:creationId xmlns:a16="http://schemas.microsoft.com/office/drawing/2014/main" id="{5DD8E52B-2B42-F393-0CD7-A11E3218960C}"/>
                    </a:ext>
                  </a:extLst>
                </p:cNvPr>
                <p:cNvPicPr/>
                <p:nvPr/>
              </p:nvPicPr>
              <p:blipFill>
                <a:blip r:embed="rId60"/>
                <a:stretch>
                  <a:fillRect/>
                </a:stretch>
              </p:blipFill>
              <p:spPr>
                <a:xfrm>
                  <a:off x="8074592" y="2021472"/>
                  <a:ext cx="15048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9" name="Ink 58">
                  <a:extLst>
                    <a:ext uri="{FF2B5EF4-FFF2-40B4-BE49-F238E27FC236}">
                      <a16:creationId xmlns:a16="http://schemas.microsoft.com/office/drawing/2014/main" id="{E746BC15-1A74-E043-F170-08806D37E400}"/>
                    </a:ext>
                  </a:extLst>
                </p14:cNvPr>
                <p14:cNvContentPartPr/>
                <p14:nvPr/>
              </p14:nvContentPartPr>
              <p14:xfrm>
                <a:off x="8258192" y="2022912"/>
                <a:ext cx="159120" cy="339480"/>
              </p14:xfrm>
            </p:contentPart>
          </mc:Choice>
          <mc:Fallback>
            <p:pic>
              <p:nvPicPr>
                <p:cNvPr id="59" name="Ink 58">
                  <a:extLst>
                    <a:ext uri="{FF2B5EF4-FFF2-40B4-BE49-F238E27FC236}">
                      <a16:creationId xmlns:a16="http://schemas.microsoft.com/office/drawing/2014/main" id="{E746BC15-1A74-E043-F170-08806D37E400}"/>
                    </a:ext>
                  </a:extLst>
                </p:cNvPr>
                <p:cNvPicPr/>
                <p:nvPr/>
              </p:nvPicPr>
              <p:blipFill>
                <a:blip r:embed="rId62"/>
                <a:stretch>
                  <a:fillRect/>
                </a:stretch>
              </p:blipFill>
              <p:spPr>
                <a:xfrm>
                  <a:off x="8249552" y="2013912"/>
                  <a:ext cx="17676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60" name="Ink 59">
                  <a:extLst>
                    <a:ext uri="{FF2B5EF4-FFF2-40B4-BE49-F238E27FC236}">
                      <a16:creationId xmlns:a16="http://schemas.microsoft.com/office/drawing/2014/main" id="{D9054314-CA97-55DD-C25D-111C9B485320}"/>
                    </a:ext>
                  </a:extLst>
                </p14:cNvPr>
                <p14:cNvContentPartPr/>
                <p14:nvPr/>
              </p14:nvContentPartPr>
              <p14:xfrm>
                <a:off x="8204552" y="2149632"/>
                <a:ext cx="198720" cy="53640"/>
              </p14:xfrm>
            </p:contentPart>
          </mc:Choice>
          <mc:Fallback>
            <p:pic>
              <p:nvPicPr>
                <p:cNvPr id="60" name="Ink 59">
                  <a:extLst>
                    <a:ext uri="{FF2B5EF4-FFF2-40B4-BE49-F238E27FC236}">
                      <a16:creationId xmlns:a16="http://schemas.microsoft.com/office/drawing/2014/main" id="{D9054314-CA97-55DD-C25D-111C9B485320}"/>
                    </a:ext>
                  </a:extLst>
                </p:cNvPr>
                <p:cNvPicPr/>
                <p:nvPr/>
              </p:nvPicPr>
              <p:blipFill>
                <a:blip r:embed="rId64"/>
                <a:stretch>
                  <a:fillRect/>
                </a:stretch>
              </p:blipFill>
              <p:spPr>
                <a:xfrm>
                  <a:off x="8195912" y="2140632"/>
                  <a:ext cx="21636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61" name="Ink 60">
                  <a:extLst>
                    <a:ext uri="{FF2B5EF4-FFF2-40B4-BE49-F238E27FC236}">
                      <a16:creationId xmlns:a16="http://schemas.microsoft.com/office/drawing/2014/main" id="{96AA227D-A406-B865-E56A-CB95E2F7937A}"/>
                    </a:ext>
                  </a:extLst>
                </p14:cNvPr>
                <p14:cNvContentPartPr/>
                <p14:nvPr/>
              </p14:nvContentPartPr>
              <p14:xfrm>
                <a:off x="6156152" y="2368872"/>
                <a:ext cx="134280" cy="118080"/>
              </p14:xfrm>
            </p:contentPart>
          </mc:Choice>
          <mc:Fallback>
            <p:pic>
              <p:nvPicPr>
                <p:cNvPr id="61" name="Ink 60">
                  <a:extLst>
                    <a:ext uri="{FF2B5EF4-FFF2-40B4-BE49-F238E27FC236}">
                      <a16:creationId xmlns:a16="http://schemas.microsoft.com/office/drawing/2014/main" id="{96AA227D-A406-B865-E56A-CB95E2F7937A}"/>
                    </a:ext>
                  </a:extLst>
                </p:cNvPr>
                <p:cNvPicPr/>
                <p:nvPr/>
              </p:nvPicPr>
              <p:blipFill>
                <a:blip r:embed="rId66"/>
                <a:stretch>
                  <a:fillRect/>
                </a:stretch>
              </p:blipFill>
              <p:spPr>
                <a:xfrm>
                  <a:off x="6147512" y="2359872"/>
                  <a:ext cx="15192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2" name="Ink 61">
                  <a:extLst>
                    <a:ext uri="{FF2B5EF4-FFF2-40B4-BE49-F238E27FC236}">
                      <a16:creationId xmlns:a16="http://schemas.microsoft.com/office/drawing/2014/main" id="{B12E32D6-26CD-3AF4-FE65-55470D7CD682}"/>
                    </a:ext>
                  </a:extLst>
                </p14:cNvPr>
                <p14:cNvContentPartPr/>
                <p14:nvPr/>
              </p14:nvContentPartPr>
              <p14:xfrm>
                <a:off x="6291152" y="2417472"/>
                <a:ext cx="73080" cy="87480"/>
              </p14:xfrm>
            </p:contentPart>
          </mc:Choice>
          <mc:Fallback>
            <p:pic>
              <p:nvPicPr>
                <p:cNvPr id="62" name="Ink 61">
                  <a:extLst>
                    <a:ext uri="{FF2B5EF4-FFF2-40B4-BE49-F238E27FC236}">
                      <a16:creationId xmlns:a16="http://schemas.microsoft.com/office/drawing/2014/main" id="{B12E32D6-26CD-3AF4-FE65-55470D7CD682}"/>
                    </a:ext>
                  </a:extLst>
                </p:cNvPr>
                <p:cNvPicPr/>
                <p:nvPr/>
              </p:nvPicPr>
              <p:blipFill>
                <a:blip r:embed="rId68"/>
                <a:stretch>
                  <a:fillRect/>
                </a:stretch>
              </p:blipFill>
              <p:spPr>
                <a:xfrm>
                  <a:off x="6282152" y="2408832"/>
                  <a:ext cx="9072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3" name="Ink 62">
                  <a:extLst>
                    <a:ext uri="{FF2B5EF4-FFF2-40B4-BE49-F238E27FC236}">
                      <a16:creationId xmlns:a16="http://schemas.microsoft.com/office/drawing/2014/main" id="{BECF672C-802E-A3D8-D22A-4A24ADEDCD0F}"/>
                    </a:ext>
                  </a:extLst>
                </p14:cNvPr>
                <p14:cNvContentPartPr/>
                <p14:nvPr/>
              </p14:nvContentPartPr>
              <p14:xfrm>
                <a:off x="6423272" y="2430072"/>
                <a:ext cx="71640" cy="77760"/>
              </p14:xfrm>
            </p:contentPart>
          </mc:Choice>
          <mc:Fallback>
            <p:pic>
              <p:nvPicPr>
                <p:cNvPr id="63" name="Ink 62">
                  <a:extLst>
                    <a:ext uri="{FF2B5EF4-FFF2-40B4-BE49-F238E27FC236}">
                      <a16:creationId xmlns:a16="http://schemas.microsoft.com/office/drawing/2014/main" id="{BECF672C-802E-A3D8-D22A-4A24ADEDCD0F}"/>
                    </a:ext>
                  </a:extLst>
                </p:cNvPr>
                <p:cNvPicPr/>
                <p:nvPr/>
              </p:nvPicPr>
              <p:blipFill>
                <a:blip r:embed="rId70"/>
                <a:stretch>
                  <a:fillRect/>
                </a:stretch>
              </p:blipFill>
              <p:spPr>
                <a:xfrm>
                  <a:off x="6414632" y="2421072"/>
                  <a:ext cx="8928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4" name="Ink 63">
                  <a:extLst>
                    <a:ext uri="{FF2B5EF4-FFF2-40B4-BE49-F238E27FC236}">
                      <a16:creationId xmlns:a16="http://schemas.microsoft.com/office/drawing/2014/main" id="{5E2FD38F-E384-843B-35B7-C49BC6AF8FE0}"/>
                    </a:ext>
                  </a:extLst>
                </p14:cNvPr>
                <p14:cNvContentPartPr/>
                <p14:nvPr/>
              </p14:nvContentPartPr>
              <p14:xfrm>
                <a:off x="6575192" y="2385792"/>
                <a:ext cx="21600" cy="122400"/>
              </p14:xfrm>
            </p:contentPart>
          </mc:Choice>
          <mc:Fallback>
            <p:pic>
              <p:nvPicPr>
                <p:cNvPr id="64" name="Ink 63">
                  <a:extLst>
                    <a:ext uri="{FF2B5EF4-FFF2-40B4-BE49-F238E27FC236}">
                      <a16:creationId xmlns:a16="http://schemas.microsoft.com/office/drawing/2014/main" id="{5E2FD38F-E384-843B-35B7-C49BC6AF8FE0}"/>
                    </a:ext>
                  </a:extLst>
                </p:cNvPr>
                <p:cNvPicPr/>
                <p:nvPr/>
              </p:nvPicPr>
              <p:blipFill>
                <a:blip r:embed="rId72"/>
                <a:stretch>
                  <a:fillRect/>
                </a:stretch>
              </p:blipFill>
              <p:spPr>
                <a:xfrm>
                  <a:off x="6566192" y="2377152"/>
                  <a:ext cx="3924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5" name="Ink 64">
                  <a:extLst>
                    <a:ext uri="{FF2B5EF4-FFF2-40B4-BE49-F238E27FC236}">
                      <a16:creationId xmlns:a16="http://schemas.microsoft.com/office/drawing/2014/main" id="{64E9611D-AA80-0AA7-3F40-18EA840CDEDD}"/>
                    </a:ext>
                  </a:extLst>
                </p14:cNvPr>
                <p14:cNvContentPartPr/>
                <p14:nvPr/>
              </p14:nvContentPartPr>
              <p14:xfrm>
                <a:off x="6560072" y="2450232"/>
                <a:ext cx="91800" cy="75960"/>
              </p14:xfrm>
            </p:contentPart>
          </mc:Choice>
          <mc:Fallback>
            <p:pic>
              <p:nvPicPr>
                <p:cNvPr id="65" name="Ink 64">
                  <a:extLst>
                    <a:ext uri="{FF2B5EF4-FFF2-40B4-BE49-F238E27FC236}">
                      <a16:creationId xmlns:a16="http://schemas.microsoft.com/office/drawing/2014/main" id="{64E9611D-AA80-0AA7-3F40-18EA840CDEDD}"/>
                    </a:ext>
                  </a:extLst>
                </p:cNvPr>
                <p:cNvPicPr/>
                <p:nvPr/>
              </p:nvPicPr>
              <p:blipFill>
                <a:blip r:embed="rId74"/>
                <a:stretch>
                  <a:fillRect/>
                </a:stretch>
              </p:blipFill>
              <p:spPr>
                <a:xfrm>
                  <a:off x="6551072" y="2441232"/>
                  <a:ext cx="10944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6" name="Ink 65">
                  <a:extLst>
                    <a:ext uri="{FF2B5EF4-FFF2-40B4-BE49-F238E27FC236}">
                      <a16:creationId xmlns:a16="http://schemas.microsoft.com/office/drawing/2014/main" id="{329D0970-27B3-B51D-26AA-FBD92ECC0C1C}"/>
                    </a:ext>
                  </a:extLst>
                </p14:cNvPr>
                <p14:cNvContentPartPr/>
                <p14:nvPr/>
              </p14:nvContentPartPr>
              <p14:xfrm>
                <a:off x="6687872" y="2403432"/>
                <a:ext cx="192960" cy="135000"/>
              </p14:xfrm>
            </p:contentPart>
          </mc:Choice>
          <mc:Fallback>
            <p:pic>
              <p:nvPicPr>
                <p:cNvPr id="66" name="Ink 65">
                  <a:extLst>
                    <a:ext uri="{FF2B5EF4-FFF2-40B4-BE49-F238E27FC236}">
                      <a16:creationId xmlns:a16="http://schemas.microsoft.com/office/drawing/2014/main" id="{329D0970-27B3-B51D-26AA-FBD92ECC0C1C}"/>
                    </a:ext>
                  </a:extLst>
                </p:cNvPr>
                <p:cNvPicPr/>
                <p:nvPr/>
              </p:nvPicPr>
              <p:blipFill>
                <a:blip r:embed="rId76"/>
                <a:stretch>
                  <a:fillRect/>
                </a:stretch>
              </p:blipFill>
              <p:spPr>
                <a:xfrm>
                  <a:off x="6679232" y="2394792"/>
                  <a:ext cx="21060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7" name="Ink 66">
                  <a:extLst>
                    <a:ext uri="{FF2B5EF4-FFF2-40B4-BE49-F238E27FC236}">
                      <a16:creationId xmlns:a16="http://schemas.microsoft.com/office/drawing/2014/main" id="{27A29151-A3B6-138E-0C79-1037C7507A55}"/>
                    </a:ext>
                  </a:extLst>
                </p14:cNvPr>
                <p14:cNvContentPartPr/>
                <p14:nvPr/>
              </p14:nvContentPartPr>
              <p14:xfrm>
                <a:off x="6848432" y="2432952"/>
                <a:ext cx="65520" cy="9720"/>
              </p14:xfrm>
            </p:contentPart>
          </mc:Choice>
          <mc:Fallback>
            <p:pic>
              <p:nvPicPr>
                <p:cNvPr id="67" name="Ink 66">
                  <a:extLst>
                    <a:ext uri="{FF2B5EF4-FFF2-40B4-BE49-F238E27FC236}">
                      <a16:creationId xmlns:a16="http://schemas.microsoft.com/office/drawing/2014/main" id="{27A29151-A3B6-138E-0C79-1037C7507A55}"/>
                    </a:ext>
                  </a:extLst>
                </p:cNvPr>
                <p:cNvPicPr/>
                <p:nvPr/>
              </p:nvPicPr>
              <p:blipFill>
                <a:blip r:embed="rId78"/>
                <a:stretch>
                  <a:fillRect/>
                </a:stretch>
              </p:blipFill>
              <p:spPr>
                <a:xfrm>
                  <a:off x="6839792" y="2424312"/>
                  <a:ext cx="8316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68" name="Ink 67">
                  <a:extLst>
                    <a:ext uri="{FF2B5EF4-FFF2-40B4-BE49-F238E27FC236}">
                      <a16:creationId xmlns:a16="http://schemas.microsoft.com/office/drawing/2014/main" id="{167D4458-8483-9374-F771-4301B1548B22}"/>
                    </a:ext>
                  </a:extLst>
                </p14:cNvPr>
                <p14:cNvContentPartPr/>
                <p14:nvPr/>
              </p14:nvContentPartPr>
              <p14:xfrm>
                <a:off x="5062112" y="2387232"/>
                <a:ext cx="1069200" cy="792360"/>
              </p14:xfrm>
            </p:contentPart>
          </mc:Choice>
          <mc:Fallback>
            <p:pic>
              <p:nvPicPr>
                <p:cNvPr id="68" name="Ink 67">
                  <a:extLst>
                    <a:ext uri="{FF2B5EF4-FFF2-40B4-BE49-F238E27FC236}">
                      <a16:creationId xmlns:a16="http://schemas.microsoft.com/office/drawing/2014/main" id="{167D4458-8483-9374-F771-4301B1548B22}"/>
                    </a:ext>
                  </a:extLst>
                </p:cNvPr>
                <p:cNvPicPr/>
                <p:nvPr/>
              </p:nvPicPr>
              <p:blipFill>
                <a:blip r:embed="rId80"/>
                <a:stretch>
                  <a:fillRect/>
                </a:stretch>
              </p:blipFill>
              <p:spPr>
                <a:xfrm>
                  <a:off x="5053112" y="2378592"/>
                  <a:ext cx="1086840" cy="810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9" name="Ink 68">
                  <a:extLst>
                    <a:ext uri="{FF2B5EF4-FFF2-40B4-BE49-F238E27FC236}">
                      <a16:creationId xmlns:a16="http://schemas.microsoft.com/office/drawing/2014/main" id="{DB3F720C-A879-EFD2-2F36-DDC46A6B98D7}"/>
                    </a:ext>
                  </a:extLst>
                </p14:cNvPr>
                <p14:cNvContentPartPr/>
                <p14:nvPr/>
              </p14:nvContentPartPr>
              <p14:xfrm>
                <a:off x="5014952" y="3090312"/>
                <a:ext cx="80640" cy="185040"/>
              </p14:xfrm>
            </p:contentPart>
          </mc:Choice>
          <mc:Fallback>
            <p:pic>
              <p:nvPicPr>
                <p:cNvPr id="69" name="Ink 68">
                  <a:extLst>
                    <a:ext uri="{FF2B5EF4-FFF2-40B4-BE49-F238E27FC236}">
                      <a16:creationId xmlns:a16="http://schemas.microsoft.com/office/drawing/2014/main" id="{DB3F720C-A879-EFD2-2F36-DDC46A6B98D7}"/>
                    </a:ext>
                  </a:extLst>
                </p:cNvPr>
                <p:cNvPicPr/>
                <p:nvPr/>
              </p:nvPicPr>
              <p:blipFill>
                <a:blip r:embed="rId82"/>
                <a:stretch>
                  <a:fillRect/>
                </a:stretch>
              </p:blipFill>
              <p:spPr>
                <a:xfrm>
                  <a:off x="5006312" y="3081672"/>
                  <a:ext cx="9828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70" name="Ink 69">
                  <a:extLst>
                    <a:ext uri="{FF2B5EF4-FFF2-40B4-BE49-F238E27FC236}">
                      <a16:creationId xmlns:a16="http://schemas.microsoft.com/office/drawing/2014/main" id="{57D06005-D6F4-804D-66E4-0CED8AA0813A}"/>
                    </a:ext>
                  </a:extLst>
                </p14:cNvPr>
                <p14:cNvContentPartPr/>
                <p14:nvPr/>
              </p14:nvContentPartPr>
              <p14:xfrm>
                <a:off x="5283152" y="2920752"/>
                <a:ext cx="86760" cy="129960"/>
              </p14:xfrm>
            </p:contentPart>
          </mc:Choice>
          <mc:Fallback>
            <p:pic>
              <p:nvPicPr>
                <p:cNvPr id="70" name="Ink 69">
                  <a:extLst>
                    <a:ext uri="{FF2B5EF4-FFF2-40B4-BE49-F238E27FC236}">
                      <a16:creationId xmlns:a16="http://schemas.microsoft.com/office/drawing/2014/main" id="{57D06005-D6F4-804D-66E4-0CED8AA0813A}"/>
                    </a:ext>
                  </a:extLst>
                </p:cNvPr>
                <p:cNvPicPr/>
                <p:nvPr/>
              </p:nvPicPr>
              <p:blipFill>
                <a:blip r:embed="rId84"/>
                <a:stretch>
                  <a:fillRect/>
                </a:stretch>
              </p:blipFill>
              <p:spPr>
                <a:xfrm>
                  <a:off x="5274512" y="2912112"/>
                  <a:ext cx="10440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71" name="Ink 70">
                  <a:extLst>
                    <a:ext uri="{FF2B5EF4-FFF2-40B4-BE49-F238E27FC236}">
                      <a16:creationId xmlns:a16="http://schemas.microsoft.com/office/drawing/2014/main" id="{CC621BB4-1A2E-F79B-6C9C-EC119446ED66}"/>
                    </a:ext>
                  </a:extLst>
                </p14:cNvPr>
                <p14:cNvContentPartPr/>
                <p14:nvPr/>
              </p14:nvContentPartPr>
              <p14:xfrm>
                <a:off x="5428232" y="3013272"/>
                <a:ext cx="3240" cy="2880"/>
              </p14:xfrm>
            </p:contentPart>
          </mc:Choice>
          <mc:Fallback>
            <p:pic>
              <p:nvPicPr>
                <p:cNvPr id="71" name="Ink 70">
                  <a:extLst>
                    <a:ext uri="{FF2B5EF4-FFF2-40B4-BE49-F238E27FC236}">
                      <a16:creationId xmlns:a16="http://schemas.microsoft.com/office/drawing/2014/main" id="{CC621BB4-1A2E-F79B-6C9C-EC119446ED66}"/>
                    </a:ext>
                  </a:extLst>
                </p:cNvPr>
                <p:cNvPicPr/>
                <p:nvPr/>
              </p:nvPicPr>
              <p:blipFill>
                <a:blip r:embed="rId86"/>
                <a:stretch>
                  <a:fillRect/>
                </a:stretch>
              </p:blipFill>
              <p:spPr>
                <a:xfrm>
                  <a:off x="5419592" y="3004272"/>
                  <a:ext cx="208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72" name="Ink 71">
                  <a:extLst>
                    <a:ext uri="{FF2B5EF4-FFF2-40B4-BE49-F238E27FC236}">
                      <a16:creationId xmlns:a16="http://schemas.microsoft.com/office/drawing/2014/main" id="{F64E0AE2-AC0C-30DC-80E2-95031801414B}"/>
                    </a:ext>
                  </a:extLst>
                </p14:cNvPr>
                <p14:cNvContentPartPr/>
                <p14:nvPr/>
              </p14:nvContentPartPr>
              <p14:xfrm>
                <a:off x="5461712" y="3000672"/>
                <a:ext cx="1440" cy="11160"/>
              </p14:xfrm>
            </p:contentPart>
          </mc:Choice>
          <mc:Fallback>
            <p:pic>
              <p:nvPicPr>
                <p:cNvPr id="72" name="Ink 71">
                  <a:extLst>
                    <a:ext uri="{FF2B5EF4-FFF2-40B4-BE49-F238E27FC236}">
                      <a16:creationId xmlns:a16="http://schemas.microsoft.com/office/drawing/2014/main" id="{F64E0AE2-AC0C-30DC-80E2-95031801414B}"/>
                    </a:ext>
                  </a:extLst>
                </p:cNvPr>
                <p:cNvPicPr/>
                <p:nvPr/>
              </p:nvPicPr>
              <p:blipFill>
                <a:blip r:embed="rId88"/>
                <a:stretch>
                  <a:fillRect/>
                </a:stretch>
              </p:blipFill>
              <p:spPr>
                <a:xfrm>
                  <a:off x="5452712" y="2991672"/>
                  <a:ext cx="190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73" name="Ink 72">
                  <a:extLst>
                    <a:ext uri="{FF2B5EF4-FFF2-40B4-BE49-F238E27FC236}">
                      <a16:creationId xmlns:a16="http://schemas.microsoft.com/office/drawing/2014/main" id="{AD90C8A7-B9F1-3181-2AF0-3979B91811E4}"/>
                    </a:ext>
                  </a:extLst>
                </p14:cNvPr>
                <p14:cNvContentPartPr/>
                <p14:nvPr/>
              </p14:nvContentPartPr>
              <p14:xfrm>
                <a:off x="5504192" y="2945592"/>
                <a:ext cx="92520" cy="95040"/>
              </p14:xfrm>
            </p:contentPart>
          </mc:Choice>
          <mc:Fallback>
            <p:pic>
              <p:nvPicPr>
                <p:cNvPr id="73" name="Ink 72">
                  <a:extLst>
                    <a:ext uri="{FF2B5EF4-FFF2-40B4-BE49-F238E27FC236}">
                      <a16:creationId xmlns:a16="http://schemas.microsoft.com/office/drawing/2014/main" id="{AD90C8A7-B9F1-3181-2AF0-3979B91811E4}"/>
                    </a:ext>
                  </a:extLst>
                </p:cNvPr>
                <p:cNvPicPr/>
                <p:nvPr/>
              </p:nvPicPr>
              <p:blipFill>
                <a:blip r:embed="rId90"/>
                <a:stretch>
                  <a:fillRect/>
                </a:stretch>
              </p:blipFill>
              <p:spPr>
                <a:xfrm>
                  <a:off x="5495552" y="2936592"/>
                  <a:ext cx="11016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9" name="Ink 78">
                  <a:extLst>
                    <a:ext uri="{FF2B5EF4-FFF2-40B4-BE49-F238E27FC236}">
                      <a16:creationId xmlns:a16="http://schemas.microsoft.com/office/drawing/2014/main" id="{CC42AB94-2DE4-A931-2839-99B095B4B483}"/>
                    </a:ext>
                  </a:extLst>
                </p14:cNvPr>
                <p14:cNvContentPartPr/>
                <p14:nvPr/>
              </p14:nvContentPartPr>
              <p14:xfrm>
                <a:off x="4037912" y="3540312"/>
                <a:ext cx="560520" cy="993960"/>
              </p14:xfrm>
            </p:contentPart>
          </mc:Choice>
          <mc:Fallback>
            <p:pic>
              <p:nvPicPr>
                <p:cNvPr id="79" name="Ink 78">
                  <a:extLst>
                    <a:ext uri="{FF2B5EF4-FFF2-40B4-BE49-F238E27FC236}">
                      <a16:creationId xmlns:a16="http://schemas.microsoft.com/office/drawing/2014/main" id="{CC42AB94-2DE4-A931-2839-99B095B4B483}"/>
                    </a:ext>
                  </a:extLst>
                </p:cNvPr>
                <p:cNvPicPr/>
                <p:nvPr/>
              </p:nvPicPr>
              <p:blipFill>
                <a:blip r:embed="rId92"/>
                <a:stretch>
                  <a:fillRect/>
                </a:stretch>
              </p:blipFill>
              <p:spPr>
                <a:xfrm>
                  <a:off x="4029272" y="3531672"/>
                  <a:ext cx="578160" cy="10116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80" name="Ink 79">
                  <a:extLst>
                    <a:ext uri="{FF2B5EF4-FFF2-40B4-BE49-F238E27FC236}">
                      <a16:creationId xmlns:a16="http://schemas.microsoft.com/office/drawing/2014/main" id="{C8AF58FC-DA01-A70F-DAB3-3100B16F31F7}"/>
                    </a:ext>
                  </a:extLst>
                </p14:cNvPr>
                <p14:cNvContentPartPr/>
                <p14:nvPr/>
              </p14:nvContentPartPr>
              <p14:xfrm>
                <a:off x="4419152" y="4372632"/>
                <a:ext cx="227160" cy="210960"/>
              </p14:xfrm>
            </p:contentPart>
          </mc:Choice>
          <mc:Fallback>
            <p:pic>
              <p:nvPicPr>
                <p:cNvPr id="80" name="Ink 79">
                  <a:extLst>
                    <a:ext uri="{FF2B5EF4-FFF2-40B4-BE49-F238E27FC236}">
                      <a16:creationId xmlns:a16="http://schemas.microsoft.com/office/drawing/2014/main" id="{C8AF58FC-DA01-A70F-DAB3-3100B16F31F7}"/>
                    </a:ext>
                  </a:extLst>
                </p:cNvPr>
                <p:cNvPicPr/>
                <p:nvPr/>
              </p:nvPicPr>
              <p:blipFill>
                <a:blip r:embed="rId94"/>
                <a:stretch>
                  <a:fillRect/>
                </a:stretch>
              </p:blipFill>
              <p:spPr>
                <a:xfrm>
                  <a:off x="4410152" y="4363632"/>
                  <a:ext cx="2448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81" name="Ink 80">
                  <a:extLst>
                    <a:ext uri="{FF2B5EF4-FFF2-40B4-BE49-F238E27FC236}">
                      <a16:creationId xmlns:a16="http://schemas.microsoft.com/office/drawing/2014/main" id="{4F283A44-F154-5818-00BC-04CA0AE6EE4B}"/>
                    </a:ext>
                  </a:extLst>
                </p14:cNvPr>
                <p14:cNvContentPartPr/>
                <p14:nvPr/>
              </p14:nvContentPartPr>
              <p14:xfrm>
                <a:off x="4632632" y="3463992"/>
                <a:ext cx="1419120" cy="1110240"/>
              </p14:xfrm>
            </p:contentPart>
          </mc:Choice>
          <mc:Fallback>
            <p:pic>
              <p:nvPicPr>
                <p:cNvPr id="81" name="Ink 80">
                  <a:extLst>
                    <a:ext uri="{FF2B5EF4-FFF2-40B4-BE49-F238E27FC236}">
                      <a16:creationId xmlns:a16="http://schemas.microsoft.com/office/drawing/2014/main" id="{4F283A44-F154-5818-00BC-04CA0AE6EE4B}"/>
                    </a:ext>
                  </a:extLst>
                </p:cNvPr>
                <p:cNvPicPr/>
                <p:nvPr/>
              </p:nvPicPr>
              <p:blipFill>
                <a:blip r:embed="rId96"/>
                <a:stretch>
                  <a:fillRect/>
                </a:stretch>
              </p:blipFill>
              <p:spPr>
                <a:xfrm>
                  <a:off x="4623632" y="3454992"/>
                  <a:ext cx="1436760" cy="11278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82" name="Ink 81">
                  <a:extLst>
                    <a:ext uri="{FF2B5EF4-FFF2-40B4-BE49-F238E27FC236}">
                      <a16:creationId xmlns:a16="http://schemas.microsoft.com/office/drawing/2014/main" id="{3521FA21-C5B4-A4A9-216B-8F38CCB8D460}"/>
                    </a:ext>
                  </a:extLst>
                </p14:cNvPr>
                <p14:cNvContentPartPr/>
                <p14:nvPr/>
              </p14:nvContentPartPr>
              <p14:xfrm>
                <a:off x="6134552" y="2808792"/>
                <a:ext cx="854640" cy="2152440"/>
              </p14:xfrm>
            </p:contentPart>
          </mc:Choice>
          <mc:Fallback>
            <p:pic>
              <p:nvPicPr>
                <p:cNvPr id="82" name="Ink 81">
                  <a:extLst>
                    <a:ext uri="{FF2B5EF4-FFF2-40B4-BE49-F238E27FC236}">
                      <a16:creationId xmlns:a16="http://schemas.microsoft.com/office/drawing/2014/main" id="{3521FA21-C5B4-A4A9-216B-8F38CCB8D460}"/>
                    </a:ext>
                  </a:extLst>
                </p:cNvPr>
                <p:cNvPicPr/>
                <p:nvPr/>
              </p:nvPicPr>
              <p:blipFill>
                <a:blip r:embed="rId98"/>
                <a:stretch>
                  <a:fillRect/>
                </a:stretch>
              </p:blipFill>
              <p:spPr>
                <a:xfrm>
                  <a:off x="6125552" y="2800152"/>
                  <a:ext cx="872280" cy="21700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83" name="Ink 82">
                  <a:extLst>
                    <a:ext uri="{FF2B5EF4-FFF2-40B4-BE49-F238E27FC236}">
                      <a16:creationId xmlns:a16="http://schemas.microsoft.com/office/drawing/2014/main" id="{2BC79E89-1E02-6C20-E754-61C42A5AE9EA}"/>
                    </a:ext>
                  </a:extLst>
                </p14:cNvPr>
                <p14:cNvContentPartPr/>
                <p14:nvPr/>
              </p14:nvContentPartPr>
              <p14:xfrm>
                <a:off x="4614992" y="2706192"/>
                <a:ext cx="1779120" cy="2191320"/>
              </p14:xfrm>
            </p:contentPart>
          </mc:Choice>
          <mc:Fallback>
            <p:pic>
              <p:nvPicPr>
                <p:cNvPr id="83" name="Ink 82">
                  <a:extLst>
                    <a:ext uri="{FF2B5EF4-FFF2-40B4-BE49-F238E27FC236}">
                      <a16:creationId xmlns:a16="http://schemas.microsoft.com/office/drawing/2014/main" id="{2BC79E89-1E02-6C20-E754-61C42A5AE9EA}"/>
                    </a:ext>
                  </a:extLst>
                </p:cNvPr>
                <p:cNvPicPr/>
                <p:nvPr/>
              </p:nvPicPr>
              <p:blipFill>
                <a:blip r:embed="rId100"/>
                <a:stretch>
                  <a:fillRect/>
                </a:stretch>
              </p:blipFill>
              <p:spPr>
                <a:xfrm>
                  <a:off x="4605992" y="2697192"/>
                  <a:ext cx="1796760" cy="22089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84" name="Ink 83">
                  <a:extLst>
                    <a:ext uri="{FF2B5EF4-FFF2-40B4-BE49-F238E27FC236}">
                      <a16:creationId xmlns:a16="http://schemas.microsoft.com/office/drawing/2014/main" id="{03C04D66-4ED3-1DAE-F078-9ED8E9246DC1}"/>
                    </a:ext>
                  </a:extLst>
                </p14:cNvPr>
                <p14:cNvContentPartPr/>
                <p14:nvPr/>
              </p14:nvContentPartPr>
              <p14:xfrm>
                <a:off x="6167312" y="2672352"/>
                <a:ext cx="269640" cy="218520"/>
              </p14:xfrm>
            </p:contentPart>
          </mc:Choice>
          <mc:Fallback>
            <p:pic>
              <p:nvPicPr>
                <p:cNvPr id="84" name="Ink 83">
                  <a:extLst>
                    <a:ext uri="{FF2B5EF4-FFF2-40B4-BE49-F238E27FC236}">
                      <a16:creationId xmlns:a16="http://schemas.microsoft.com/office/drawing/2014/main" id="{03C04D66-4ED3-1DAE-F078-9ED8E9246DC1}"/>
                    </a:ext>
                  </a:extLst>
                </p:cNvPr>
                <p:cNvPicPr/>
                <p:nvPr/>
              </p:nvPicPr>
              <p:blipFill>
                <a:blip r:embed="rId102"/>
                <a:stretch>
                  <a:fillRect/>
                </a:stretch>
              </p:blipFill>
              <p:spPr>
                <a:xfrm>
                  <a:off x="6158312" y="2663352"/>
                  <a:ext cx="28728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87" name="Ink 86">
                  <a:extLst>
                    <a:ext uri="{FF2B5EF4-FFF2-40B4-BE49-F238E27FC236}">
                      <a16:creationId xmlns:a16="http://schemas.microsoft.com/office/drawing/2014/main" id="{29D06856-DF5D-853B-4476-AF3F93B5319B}"/>
                    </a:ext>
                  </a:extLst>
                </p14:cNvPr>
                <p14:cNvContentPartPr/>
                <p14:nvPr/>
              </p14:nvContentPartPr>
              <p14:xfrm>
                <a:off x="3191192" y="2796552"/>
                <a:ext cx="3084840" cy="1941120"/>
              </p14:xfrm>
            </p:contentPart>
          </mc:Choice>
          <mc:Fallback>
            <p:pic>
              <p:nvPicPr>
                <p:cNvPr id="87" name="Ink 86">
                  <a:extLst>
                    <a:ext uri="{FF2B5EF4-FFF2-40B4-BE49-F238E27FC236}">
                      <a16:creationId xmlns:a16="http://schemas.microsoft.com/office/drawing/2014/main" id="{29D06856-DF5D-853B-4476-AF3F93B5319B}"/>
                    </a:ext>
                  </a:extLst>
                </p:cNvPr>
                <p:cNvPicPr/>
                <p:nvPr/>
              </p:nvPicPr>
              <p:blipFill>
                <a:blip r:embed="rId104"/>
                <a:stretch>
                  <a:fillRect/>
                </a:stretch>
              </p:blipFill>
              <p:spPr>
                <a:xfrm>
                  <a:off x="3182192" y="2787912"/>
                  <a:ext cx="3102480" cy="19587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88" name="Ink 87">
                  <a:extLst>
                    <a:ext uri="{FF2B5EF4-FFF2-40B4-BE49-F238E27FC236}">
                      <a16:creationId xmlns:a16="http://schemas.microsoft.com/office/drawing/2014/main" id="{98677C08-B9FE-2E07-CAA0-3573A958F209}"/>
                    </a:ext>
                  </a:extLst>
                </p14:cNvPr>
                <p14:cNvContentPartPr/>
                <p14:nvPr/>
              </p14:nvContentPartPr>
              <p14:xfrm>
                <a:off x="6075512" y="2706552"/>
                <a:ext cx="326160" cy="221400"/>
              </p14:xfrm>
            </p:contentPart>
          </mc:Choice>
          <mc:Fallback>
            <p:pic>
              <p:nvPicPr>
                <p:cNvPr id="88" name="Ink 87">
                  <a:extLst>
                    <a:ext uri="{FF2B5EF4-FFF2-40B4-BE49-F238E27FC236}">
                      <a16:creationId xmlns:a16="http://schemas.microsoft.com/office/drawing/2014/main" id="{98677C08-B9FE-2E07-CAA0-3573A958F209}"/>
                    </a:ext>
                  </a:extLst>
                </p:cNvPr>
                <p:cNvPicPr/>
                <p:nvPr/>
              </p:nvPicPr>
              <p:blipFill>
                <a:blip r:embed="rId106"/>
                <a:stretch>
                  <a:fillRect/>
                </a:stretch>
              </p:blipFill>
              <p:spPr>
                <a:xfrm>
                  <a:off x="6066512" y="2697912"/>
                  <a:ext cx="34380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90" name="Ink 89">
                  <a:extLst>
                    <a:ext uri="{FF2B5EF4-FFF2-40B4-BE49-F238E27FC236}">
                      <a16:creationId xmlns:a16="http://schemas.microsoft.com/office/drawing/2014/main" id="{B2AAFF09-0478-FE8B-FF0E-17FA5B23B5DA}"/>
                    </a:ext>
                  </a:extLst>
                </p14:cNvPr>
                <p14:cNvContentPartPr/>
                <p14:nvPr/>
              </p14:nvContentPartPr>
              <p14:xfrm>
                <a:off x="1704752" y="2782872"/>
                <a:ext cx="4295520" cy="2081880"/>
              </p14:xfrm>
            </p:contentPart>
          </mc:Choice>
          <mc:Fallback>
            <p:pic>
              <p:nvPicPr>
                <p:cNvPr id="90" name="Ink 89">
                  <a:extLst>
                    <a:ext uri="{FF2B5EF4-FFF2-40B4-BE49-F238E27FC236}">
                      <a16:creationId xmlns:a16="http://schemas.microsoft.com/office/drawing/2014/main" id="{B2AAFF09-0478-FE8B-FF0E-17FA5B23B5DA}"/>
                    </a:ext>
                  </a:extLst>
                </p:cNvPr>
                <p:cNvPicPr/>
                <p:nvPr/>
              </p:nvPicPr>
              <p:blipFill>
                <a:blip r:embed="rId108"/>
                <a:stretch>
                  <a:fillRect/>
                </a:stretch>
              </p:blipFill>
              <p:spPr>
                <a:xfrm>
                  <a:off x="1696112" y="2774232"/>
                  <a:ext cx="4313160" cy="20995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91" name="Ink 90">
                  <a:extLst>
                    <a:ext uri="{FF2B5EF4-FFF2-40B4-BE49-F238E27FC236}">
                      <a16:creationId xmlns:a16="http://schemas.microsoft.com/office/drawing/2014/main" id="{82D32EFD-48E6-A34B-8769-A8EBF1679FC6}"/>
                    </a:ext>
                  </a:extLst>
                </p14:cNvPr>
                <p14:cNvContentPartPr/>
                <p14:nvPr/>
              </p14:nvContentPartPr>
              <p14:xfrm>
                <a:off x="5833232" y="2681352"/>
                <a:ext cx="183240" cy="246600"/>
              </p14:xfrm>
            </p:contentPart>
          </mc:Choice>
          <mc:Fallback>
            <p:pic>
              <p:nvPicPr>
                <p:cNvPr id="91" name="Ink 90">
                  <a:extLst>
                    <a:ext uri="{FF2B5EF4-FFF2-40B4-BE49-F238E27FC236}">
                      <a16:creationId xmlns:a16="http://schemas.microsoft.com/office/drawing/2014/main" id="{82D32EFD-48E6-A34B-8769-A8EBF1679FC6}"/>
                    </a:ext>
                  </a:extLst>
                </p:cNvPr>
                <p:cNvPicPr/>
                <p:nvPr/>
              </p:nvPicPr>
              <p:blipFill>
                <a:blip r:embed="rId110"/>
                <a:stretch>
                  <a:fillRect/>
                </a:stretch>
              </p:blipFill>
              <p:spPr>
                <a:xfrm>
                  <a:off x="5824592" y="2672712"/>
                  <a:ext cx="20088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95" name="Ink 94">
                  <a:extLst>
                    <a:ext uri="{FF2B5EF4-FFF2-40B4-BE49-F238E27FC236}">
                      <a16:creationId xmlns:a16="http://schemas.microsoft.com/office/drawing/2014/main" id="{ABADF26D-051D-D987-6B25-44260BB8F241}"/>
                    </a:ext>
                  </a:extLst>
                </p14:cNvPr>
                <p14:cNvContentPartPr/>
                <p14:nvPr/>
              </p14:nvContentPartPr>
              <p14:xfrm>
                <a:off x="1558592" y="4747752"/>
                <a:ext cx="588240" cy="329760"/>
              </p14:xfrm>
            </p:contentPart>
          </mc:Choice>
          <mc:Fallback>
            <p:pic>
              <p:nvPicPr>
                <p:cNvPr id="95" name="Ink 94">
                  <a:extLst>
                    <a:ext uri="{FF2B5EF4-FFF2-40B4-BE49-F238E27FC236}">
                      <a16:creationId xmlns:a16="http://schemas.microsoft.com/office/drawing/2014/main" id="{ABADF26D-051D-D987-6B25-44260BB8F241}"/>
                    </a:ext>
                  </a:extLst>
                </p:cNvPr>
                <p:cNvPicPr/>
                <p:nvPr/>
              </p:nvPicPr>
              <p:blipFill>
                <a:blip r:embed="rId112"/>
                <a:stretch>
                  <a:fillRect/>
                </a:stretch>
              </p:blipFill>
              <p:spPr>
                <a:xfrm>
                  <a:off x="1549952" y="4739112"/>
                  <a:ext cx="60588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96" name="Ink 95">
                  <a:extLst>
                    <a:ext uri="{FF2B5EF4-FFF2-40B4-BE49-F238E27FC236}">
                      <a16:creationId xmlns:a16="http://schemas.microsoft.com/office/drawing/2014/main" id="{EA29D49B-09BD-CF2F-FB6E-6BC54EE89143}"/>
                    </a:ext>
                  </a:extLst>
                </p14:cNvPr>
                <p14:cNvContentPartPr/>
                <p14:nvPr/>
              </p14:nvContentPartPr>
              <p14:xfrm>
                <a:off x="1718432" y="3425472"/>
                <a:ext cx="3457800" cy="1675800"/>
              </p14:xfrm>
            </p:contentPart>
          </mc:Choice>
          <mc:Fallback>
            <p:pic>
              <p:nvPicPr>
                <p:cNvPr id="96" name="Ink 95">
                  <a:extLst>
                    <a:ext uri="{FF2B5EF4-FFF2-40B4-BE49-F238E27FC236}">
                      <a16:creationId xmlns:a16="http://schemas.microsoft.com/office/drawing/2014/main" id="{EA29D49B-09BD-CF2F-FB6E-6BC54EE89143}"/>
                    </a:ext>
                  </a:extLst>
                </p:cNvPr>
                <p:cNvPicPr/>
                <p:nvPr/>
              </p:nvPicPr>
              <p:blipFill>
                <a:blip r:embed="rId114"/>
                <a:stretch>
                  <a:fillRect/>
                </a:stretch>
              </p:blipFill>
              <p:spPr>
                <a:xfrm>
                  <a:off x="1709792" y="3416472"/>
                  <a:ext cx="3475440" cy="16934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97" name="Ink 96">
                  <a:extLst>
                    <a:ext uri="{FF2B5EF4-FFF2-40B4-BE49-F238E27FC236}">
                      <a16:creationId xmlns:a16="http://schemas.microsoft.com/office/drawing/2014/main" id="{2F14A743-B7B4-2D1F-5711-2F896A4D9CDD}"/>
                    </a:ext>
                  </a:extLst>
                </p14:cNvPr>
                <p14:cNvContentPartPr/>
                <p14:nvPr/>
              </p14:nvContentPartPr>
              <p14:xfrm>
                <a:off x="4982912" y="3288672"/>
                <a:ext cx="347400" cy="331560"/>
              </p14:xfrm>
            </p:contentPart>
          </mc:Choice>
          <mc:Fallback>
            <p:pic>
              <p:nvPicPr>
                <p:cNvPr id="97" name="Ink 96">
                  <a:extLst>
                    <a:ext uri="{FF2B5EF4-FFF2-40B4-BE49-F238E27FC236}">
                      <a16:creationId xmlns:a16="http://schemas.microsoft.com/office/drawing/2014/main" id="{2F14A743-B7B4-2D1F-5711-2F896A4D9CDD}"/>
                    </a:ext>
                  </a:extLst>
                </p:cNvPr>
                <p:cNvPicPr/>
                <p:nvPr/>
              </p:nvPicPr>
              <p:blipFill>
                <a:blip r:embed="rId116"/>
                <a:stretch>
                  <a:fillRect/>
                </a:stretch>
              </p:blipFill>
              <p:spPr>
                <a:xfrm>
                  <a:off x="4974272" y="3280032"/>
                  <a:ext cx="36504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99" name="Ink 98">
                  <a:extLst>
                    <a:ext uri="{FF2B5EF4-FFF2-40B4-BE49-F238E27FC236}">
                      <a16:creationId xmlns:a16="http://schemas.microsoft.com/office/drawing/2014/main" id="{95F2FC3C-1D84-6B73-E762-06CA7ECD83D8}"/>
                    </a:ext>
                  </a:extLst>
                </p14:cNvPr>
                <p14:cNvContentPartPr/>
                <p14:nvPr/>
              </p14:nvContentPartPr>
              <p14:xfrm>
                <a:off x="3341672" y="3319992"/>
                <a:ext cx="537120" cy="24840"/>
              </p14:xfrm>
            </p:contentPart>
          </mc:Choice>
          <mc:Fallback>
            <p:pic>
              <p:nvPicPr>
                <p:cNvPr id="99" name="Ink 98">
                  <a:extLst>
                    <a:ext uri="{FF2B5EF4-FFF2-40B4-BE49-F238E27FC236}">
                      <a16:creationId xmlns:a16="http://schemas.microsoft.com/office/drawing/2014/main" id="{95F2FC3C-1D84-6B73-E762-06CA7ECD83D8}"/>
                    </a:ext>
                  </a:extLst>
                </p:cNvPr>
                <p:cNvPicPr/>
                <p:nvPr/>
              </p:nvPicPr>
              <p:blipFill>
                <a:blip r:embed="rId118"/>
                <a:stretch>
                  <a:fillRect/>
                </a:stretch>
              </p:blipFill>
              <p:spPr>
                <a:xfrm>
                  <a:off x="3332672" y="3310992"/>
                  <a:ext cx="5547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00" name="Ink 99">
                  <a:extLst>
                    <a:ext uri="{FF2B5EF4-FFF2-40B4-BE49-F238E27FC236}">
                      <a16:creationId xmlns:a16="http://schemas.microsoft.com/office/drawing/2014/main" id="{41BBE7FF-99C7-6BD0-B6F9-11D288152E0F}"/>
                    </a:ext>
                  </a:extLst>
                </p14:cNvPr>
                <p14:cNvContentPartPr/>
                <p14:nvPr/>
              </p14:nvContentPartPr>
              <p14:xfrm>
                <a:off x="3321512" y="3416832"/>
                <a:ext cx="565920" cy="25920"/>
              </p14:xfrm>
            </p:contentPart>
          </mc:Choice>
          <mc:Fallback>
            <p:pic>
              <p:nvPicPr>
                <p:cNvPr id="100" name="Ink 99">
                  <a:extLst>
                    <a:ext uri="{FF2B5EF4-FFF2-40B4-BE49-F238E27FC236}">
                      <a16:creationId xmlns:a16="http://schemas.microsoft.com/office/drawing/2014/main" id="{41BBE7FF-99C7-6BD0-B6F9-11D288152E0F}"/>
                    </a:ext>
                  </a:extLst>
                </p:cNvPr>
                <p:cNvPicPr/>
                <p:nvPr/>
              </p:nvPicPr>
              <p:blipFill>
                <a:blip r:embed="rId120"/>
                <a:stretch>
                  <a:fillRect/>
                </a:stretch>
              </p:blipFill>
              <p:spPr>
                <a:xfrm>
                  <a:off x="3312872" y="3407832"/>
                  <a:ext cx="5835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01" name="Ink 100">
                  <a:extLst>
                    <a:ext uri="{FF2B5EF4-FFF2-40B4-BE49-F238E27FC236}">
                      <a16:creationId xmlns:a16="http://schemas.microsoft.com/office/drawing/2014/main" id="{6C37DED6-C0D8-A124-77C4-2DF4E0036437}"/>
                    </a:ext>
                  </a:extLst>
                </p14:cNvPr>
                <p14:cNvContentPartPr/>
                <p14:nvPr/>
              </p14:nvContentPartPr>
              <p14:xfrm>
                <a:off x="4220072" y="2542752"/>
                <a:ext cx="1710000" cy="759240"/>
              </p14:xfrm>
            </p:contentPart>
          </mc:Choice>
          <mc:Fallback>
            <p:pic>
              <p:nvPicPr>
                <p:cNvPr id="101" name="Ink 100">
                  <a:extLst>
                    <a:ext uri="{FF2B5EF4-FFF2-40B4-BE49-F238E27FC236}">
                      <a16:creationId xmlns:a16="http://schemas.microsoft.com/office/drawing/2014/main" id="{6C37DED6-C0D8-A124-77C4-2DF4E0036437}"/>
                    </a:ext>
                  </a:extLst>
                </p:cNvPr>
                <p:cNvPicPr/>
                <p:nvPr/>
              </p:nvPicPr>
              <p:blipFill>
                <a:blip r:embed="rId122"/>
                <a:stretch>
                  <a:fillRect/>
                </a:stretch>
              </p:blipFill>
              <p:spPr>
                <a:xfrm>
                  <a:off x="4211072" y="2534112"/>
                  <a:ext cx="1727640" cy="7768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02" name="Ink 101">
                  <a:extLst>
                    <a:ext uri="{FF2B5EF4-FFF2-40B4-BE49-F238E27FC236}">
                      <a16:creationId xmlns:a16="http://schemas.microsoft.com/office/drawing/2014/main" id="{88B266DB-DC7D-A887-0C8D-35B6E29C958D}"/>
                    </a:ext>
                  </a:extLst>
                </p14:cNvPr>
                <p14:cNvContentPartPr/>
                <p14:nvPr/>
              </p14:nvContentPartPr>
              <p14:xfrm>
                <a:off x="5868512" y="2462112"/>
                <a:ext cx="179640" cy="285840"/>
              </p14:xfrm>
            </p:contentPart>
          </mc:Choice>
          <mc:Fallback>
            <p:pic>
              <p:nvPicPr>
                <p:cNvPr id="102" name="Ink 101">
                  <a:extLst>
                    <a:ext uri="{FF2B5EF4-FFF2-40B4-BE49-F238E27FC236}">
                      <a16:creationId xmlns:a16="http://schemas.microsoft.com/office/drawing/2014/main" id="{88B266DB-DC7D-A887-0C8D-35B6E29C958D}"/>
                    </a:ext>
                  </a:extLst>
                </p:cNvPr>
                <p:cNvPicPr/>
                <p:nvPr/>
              </p:nvPicPr>
              <p:blipFill>
                <a:blip r:embed="rId124"/>
                <a:stretch>
                  <a:fillRect/>
                </a:stretch>
              </p:blipFill>
              <p:spPr>
                <a:xfrm>
                  <a:off x="5859512" y="2453112"/>
                  <a:ext cx="197280" cy="303480"/>
                </a:xfrm>
                <a:prstGeom prst="rect">
                  <a:avLst/>
                </a:prstGeom>
              </p:spPr>
            </p:pic>
          </mc:Fallback>
        </mc:AlternateContent>
      </p:grpSp>
    </p:spTree>
    <p:extLst>
      <p:ext uri="{BB962C8B-B14F-4D97-AF65-F5344CB8AC3E}">
        <p14:creationId xmlns:p14="http://schemas.microsoft.com/office/powerpoint/2010/main" val="3826501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12381"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use any control , first we have to </a:t>
            </a:r>
            <a:r>
              <a:rPr lang="en-US" b="1" dirty="0"/>
              <a:t>include controls’ parent class </a:t>
            </a:r>
            <a:r>
              <a:rPr lang="en-US" dirty="0"/>
              <a:t>into the view</a:t>
            </a:r>
          </a:p>
          <a:p>
            <a:pPr lvl="1" algn="just"/>
            <a:r>
              <a:rPr lang="en-US" dirty="0">
                <a:solidFill>
                  <a:srgbClr val="FF0000"/>
                </a:solidFill>
              </a:rPr>
              <a:t>For example</a:t>
            </a:r>
            <a:r>
              <a:rPr lang="en-US" dirty="0"/>
              <a:t>: To use the SimpleForm we have to include its parent class which is </a:t>
            </a:r>
            <a:r>
              <a:rPr lang="en-US" b="1" dirty="0"/>
              <a:t>sap.ui.layout.form</a:t>
            </a:r>
          </a:p>
          <a:p>
            <a:pPr marL="285750" indent="-285750" algn="just">
              <a:buFont typeface="Arial" panose="020B0604020202020204" pitchFamily="34" charset="0"/>
              <a:buChar char="•"/>
            </a:pPr>
            <a:r>
              <a:rPr lang="en-US" dirty="0"/>
              <a:t>The </a:t>
            </a:r>
            <a:r>
              <a:rPr lang="en-US" b="1" dirty="0"/>
              <a:t>namespace</a:t>
            </a:r>
            <a:r>
              <a:rPr lang="en-US" dirty="0"/>
              <a:t> have to given to the parent class </a:t>
            </a:r>
          </a:p>
          <a:p>
            <a:pPr algn="just"/>
            <a:r>
              <a:rPr lang="en-US" dirty="0"/>
              <a:t>         xmlns:</a:t>
            </a:r>
            <a:r>
              <a:rPr lang="en-US" dirty="0">
                <a:highlight>
                  <a:srgbClr val="FFFF00"/>
                </a:highlight>
              </a:rPr>
              <a:t>f</a:t>
            </a:r>
            <a:r>
              <a:rPr lang="en-US" dirty="0"/>
              <a:t>=“sap.ui.layout.form”</a:t>
            </a:r>
          </a:p>
          <a:p>
            <a:pPr marL="285750" indent="-285750" algn="just">
              <a:buFont typeface="Arial" panose="020B0604020202020204" pitchFamily="34" charset="0"/>
              <a:buChar char="•"/>
            </a:pPr>
            <a:r>
              <a:rPr lang="en-US" dirty="0"/>
              <a:t>When we use the aggregation of any control </a:t>
            </a:r>
            <a:r>
              <a:rPr lang="en-US" b="1" dirty="0"/>
              <a:t>same namespace will follow by the aggregation as parent.</a:t>
            </a:r>
          </a:p>
          <a:p>
            <a:pPr marL="285750" indent="-285750" algn="just">
              <a:buFont typeface="Arial" panose="020B0604020202020204" pitchFamily="34" charset="0"/>
              <a:buChar char="•"/>
            </a:pPr>
            <a:r>
              <a:rPr lang="en-US" dirty="0"/>
              <a:t>The </a:t>
            </a:r>
            <a:r>
              <a:rPr lang="en-US" b="1" dirty="0"/>
              <a:t>control name </a:t>
            </a:r>
            <a:r>
              <a:rPr lang="en-US" dirty="0"/>
              <a:t>must start with </a:t>
            </a:r>
            <a:r>
              <a:rPr lang="en-US" b="1" dirty="0"/>
              <a:t>capital letter </a:t>
            </a:r>
            <a:r>
              <a:rPr lang="en-US" dirty="0"/>
              <a:t>and the </a:t>
            </a:r>
            <a:r>
              <a:rPr lang="en-US" b="1" dirty="0"/>
              <a:t>aggregation name </a:t>
            </a:r>
            <a:r>
              <a:rPr lang="en-US" dirty="0"/>
              <a:t>starts with </a:t>
            </a:r>
            <a:r>
              <a:rPr lang="en-US" b="1" dirty="0"/>
              <a:t>small letter.</a:t>
            </a:r>
          </a:p>
          <a:p>
            <a:pPr marL="285750" indent="-285750" algn="just">
              <a:buFont typeface="Arial" panose="020B0604020202020204" pitchFamily="34" charset="0"/>
              <a:buChar char="•"/>
            </a:pPr>
            <a:r>
              <a:rPr lang="en-US" dirty="0"/>
              <a:t>We have to check which control will aggregate to the control itself, if the aggregate control is the Control class or element class we can pass any of their child class to the aggregation.</a:t>
            </a:r>
            <a:r>
              <a:rPr lang="en-US" b="1" dirty="0"/>
              <a:t> </a:t>
            </a:r>
          </a:p>
          <a:p>
            <a:pPr algn="just"/>
            <a:r>
              <a:rPr lang="en-US" b="1" dirty="0"/>
              <a:t>             </a:t>
            </a:r>
            <a:r>
              <a:rPr lang="en-US" dirty="0"/>
              <a:t>for example: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2F31862-F391-47E5-8943-B9CFB0DBFEFC}"/>
              </a:ext>
            </a:extLst>
          </p:cNvPr>
          <p:cNvPicPr>
            <a:picLocks noChangeAspect="1"/>
          </p:cNvPicPr>
          <p:nvPr/>
        </p:nvPicPr>
        <p:blipFill>
          <a:blip r:embed="rId3"/>
          <a:stretch>
            <a:fillRect/>
          </a:stretch>
        </p:blipFill>
        <p:spPr>
          <a:xfrm>
            <a:off x="9310152" y="896528"/>
            <a:ext cx="2428875" cy="12834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43429F6E-CEC1-4B3E-968E-CF0DE946B239}"/>
              </a:ext>
            </a:extLst>
          </p:cNvPr>
          <p:cNvPicPr>
            <a:picLocks noChangeAspect="1"/>
          </p:cNvPicPr>
          <p:nvPr/>
        </p:nvPicPr>
        <p:blipFill>
          <a:blip r:embed="rId4"/>
          <a:stretch>
            <a:fillRect/>
          </a:stretch>
        </p:blipFill>
        <p:spPr>
          <a:xfrm>
            <a:off x="948167" y="4356378"/>
            <a:ext cx="3192905" cy="1137327"/>
          </a:xfrm>
          <a:prstGeom prst="rect">
            <a:avLst/>
          </a:prstGeom>
        </p:spPr>
      </p:pic>
      <p:cxnSp>
        <p:nvCxnSpPr>
          <p:cNvPr id="12" name="Straight Arrow Connector 11">
            <a:extLst>
              <a:ext uri="{FF2B5EF4-FFF2-40B4-BE49-F238E27FC236}">
                <a16:creationId xmlns:a16="http://schemas.microsoft.com/office/drawing/2014/main" id="{A4FFD411-8929-4F9A-A6D0-EFEE2BC9EE4B}"/>
              </a:ext>
            </a:extLst>
          </p:cNvPr>
          <p:cNvCxnSpPr>
            <a:cxnSpLocks/>
            <a:stCxn id="15" idx="1"/>
          </p:cNvCxnSpPr>
          <p:nvPr/>
        </p:nvCxnSpPr>
        <p:spPr>
          <a:xfrm flipH="1">
            <a:off x="3483533" y="4941154"/>
            <a:ext cx="1790700" cy="95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C5D4A791-E88C-4450-9768-1BEC661143C4}"/>
              </a:ext>
            </a:extLst>
          </p:cNvPr>
          <p:cNvSpPr txBox="1"/>
          <p:nvPr/>
        </p:nvSpPr>
        <p:spPr>
          <a:xfrm>
            <a:off x="5274233" y="4356378"/>
            <a:ext cx="2563481" cy="1169551"/>
          </a:xfrm>
          <a:prstGeom prst="rect">
            <a:avLst/>
          </a:prstGeom>
          <a:noFill/>
        </p:spPr>
        <p:txBody>
          <a:bodyPr wrap="square" rtlCol="0">
            <a:spAutoFit/>
          </a:bodyPr>
          <a:lstStyle/>
          <a:p>
            <a:pPr algn="just"/>
            <a:r>
              <a:rPr lang="en-US" sz="1400" dirty="0"/>
              <a:t>As the &lt;f:content&gt; extend the element class we can use the &lt;Label&gt; which is also child of element class inside the &lt;f:content&gt; </a:t>
            </a:r>
          </a:p>
        </p:txBody>
      </p:sp>
      <p:pic>
        <p:nvPicPr>
          <p:cNvPr id="10" name="Picture 9">
            <a:extLst>
              <a:ext uri="{FF2B5EF4-FFF2-40B4-BE49-F238E27FC236}">
                <a16:creationId xmlns:a16="http://schemas.microsoft.com/office/drawing/2014/main" id="{F3E3D841-FC28-4965-B948-0B21EFAF80E2}"/>
              </a:ext>
            </a:extLst>
          </p:cNvPr>
          <p:cNvPicPr>
            <a:picLocks noChangeAspect="1"/>
          </p:cNvPicPr>
          <p:nvPr/>
        </p:nvPicPr>
        <p:blipFill>
          <a:blip r:embed="rId5"/>
          <a:stretch>
            <a:fillRect/>
          </a:stretch>
        </p:blipFill>
        <p:spPr>
          <a:xfrm>
            <a:off x="9310152" y="2612571"/>
            <a:ext cx="2428875" cy="1983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9721411D-B027-A1D4-6A04-1F7B6D3597E7}"/>
                  </a:ext>
                </a:extLst>
              </p14:cNvPr>
              <p14:cNvContentPartPr/>
              <p14:nvPr/>
            </p14:nvContentPartPr>
            <p14:xfrm>
              <a:off x="1484792" y="1138719"/>
              <a:ext cx="618480" cy="2880"/>
            </p14:xfrm>
          </p:contentPart>
        </mc:Choice>
        <mc:Fallback>
          <p:pic>
            <p:nvPicPr>
              <p:cNvPr id="3" name="Ink 2">
                <a:extLst>
                  <a:ext uri="{FF2B5EF4-FFF2-40B4-BE49-F238E27FC236}">
                    <a16:creationId xmlns:a16="http://schemas.microsoft.com/office/drawing/2014/main" id="{9721411D-B027-A1D4-6A04-1F7B6D3597E7}"/>
                  </a:ext>
                </a:extLst>
              </p:cNvPr>
              <p:cNvPicPr/>
              <p:nvPr/>
            </p:nvPicPr>
            <p:blipFill>
              <a:blip r:embed="rId7"/>
              <a:stretch>
                <a:fillRect/>
              </a:stretch>
            </p:blipFill>
            <p:spPr>
              <a:xfrm>
                <a:off x="1476152" y="1130079"/>
                <a:ext cx="63612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3B17F076-EC87-7DCF-FAF2-39874C553FCE}"/>
                  </a:ext>
                </a:extLst>
              </p14:cNvPr>
              <p14:cNvContentPartPr/>
              <p14:nvPr/>
            </p14:nvContentPartPr>
            <p14:xfrm>
              <a:off x="3000752" y="1073559"/>
              <a:ext cx="716760" cy="360"/>
            </p14:xfrm>
          </p:contentPart>
        </mc:Choice>
        <mc:Fallback>
          <p:pic>
            <p:nvPicPr>
              <p:cNvPr id="5" name="Ink 4">
                <a:extLst>
                  <a:ext uri="{FF2B5EF4-FFF2-40B4-BE49-F238E27FC236}">
                    <a16:creationId xmlns:a16="http://schemas.microsoft.com/office/drawing/2014/main" id="{3B17F076-EC87-7DCF-FAF2-39874C553FCE}"/>
                  </a:ext>
                </a:extLst>
              </p:cNvPr>
              <p:cNvPicPr/>
              <p:nvPr/>
            </p:nvPicPr>
            <p:blipFill>
              <a:blip r:embed="rId9"/>
              <a:stretch>
                <a:fillRect/>
              </a:stretch>
            </p:blipFill>
            <p:spPr>
              <a:xfrm>
                <a:off x="2992112" y="1064919"/>
                <a:ext cx="734400" cy="18000"/>
              </a:xfrm>
              <a:prstGeom prst="rect">
                <a:avLst/>
              </a:prstGeom>
            </p:spPr>
          </p:pic>
        </mc:Fallback>
      </mc:AlternateContent>
      <p:grpSp>
        <p:nvGrpSpPr>
          <p:cNvPr id="14" name="Group 13">
            <a:extLst>
              <a:ext uri="{FF2B5EF4-FFF2-40B4-BE49-F238E27FC236}">
                <a16:creationId xmlns:a16="http://schemas.microsoft.com/office/drawing/2014/main" id="{5004DAD4-42B0-A7F9-9759-E8685BE88860}"/>
              </a:ext>
            </a:extLst>
          </p:cNvPr>
          <p:cNvGrpSpPr/>
          <p:nvPr/>
        </p:nvGrpSpPr>
        <p:grpSpPr>
          <a:xfrm>
            <a:off x="4449392" y="1055199"/>
            <a:ext cx="3644640" cy="74520"/>
            <a:chOff x="4449392" y="1055199"/>
            <a:chExt cx="3644640" cy="74520"/>
          </a:xfrm>
        </p:grpSpPr>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238B002B-A0C7-870C-4BE8-95FA5DEC134C}"/>
                    </a:ext>
                  </a:extLst>
                </p14:cNvPr>
                <p14:cNvContentPartPr/>
                <p14:nvPr/>
              </p14:nvContentPartPr>
              <p14:xfrm>
                <a:off x="4449392" y="1055199"/>
                <a:ext cx="658440" cy="6840"/>
              </p14:xfrm>
            </p:contentPart>
          </mc:Choice>
          <mc:Fallback>
            <p:pic>
              <p:nvPicPr>
                <p:cNvPr id="7" name="Ink 6">
                  <a:extLst>
                    <a:ext uri="{FF2B5EF4-FFF2-40B4-BE49-F238E27FC236}">
                      <a16:creationId xmlns:a16="http://schemas.microsoft.com/office/drawing/2014/main" id="{238B002B-A0C7-870C-4BE8-95FA5DEC134C}"/>
                    </a:ext>
                  </a:extLst>
                </p:cNvPr>
                <p:cNvPicPr/>
                <p:nvPr/>
              </p:nvPicPr>
              <p:blipFill>
                <a:blip r:embed="rId11"/>
                <a:stretch>
                  <a:fillRect/>
                </a:stretch>
              </p:blipFill>
              <p:spPr>
                <a:xfrm>
                  <a:off x="4440392" y="1046199"/>
                  <a:ext cx="67608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57EFE34A-9508-5094-F211-F2DCCDC55046}"/>
                    </a:ext>
                  </a:extLst>
                </p14:cNvPr>
                <p14:cNvContentPartPr/>
                <p14:nvPr/>
              </p14:nvContentPartPr>
              <p14:xfrm>
                <a:off x="5559632" y="1067799"/>
                <a:ext cx="600120" cy="61920"/>
              </p14:xfrm>
            </p:contentPart>
          </mc:Choice>
          <mc:Fallback>
            <p:pic>
              <p:nvPicPr>
                <p:cNvPr id="9" name="Ink 8">
                  <a:extLst>
                    <a:ext uri="{FF2B5EF4-FFF2-40B4-BE49-F238E27FC236}">
                      <a16:creationId xmlns:a16="http://schemas.microsoft.com/office/drawing/2014/main" id="{57EFE34A-9508-5094-F211-F2DCCDC55046}"/>
                    </a:ext>
                  </a:extLst>
                </p:cNvPr>
                <p:cNvPicPr/>
                <p:nvPr/>
              </p:nvPicPr>
              <p:blipFill>
                <a:blip r:embed="rId13"/>
                <a:stretch>
                  <a:fillRect/>
                </a:stretch>
              </p:blipFill>
              <p:spPr>
                <a:xfrm>
                  <a:off x="5550992" y="1059159"/>
                  <a:ext cx="61776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A2372FE8-597D-55D6-0D6A-09107AC6772D}"/>
                    </a:ext>
                  </a:extLst>
                </p14:cNvPr>
                <p14:cNvContentPartPr/>
                <p14:nvPr/>
              </p14:nvContentPartPr>
              <p14:xfrm>
                <a:off x="6498872" y="1097679"/>
                <a:ext cx="682560" cy="6840"/>
              </p14:xfrm>
            </p:contentPart>
          </mc:Choice>
          <mc:Fallback>
            <p:pic>
              <p:nvPicPr>
                <p:cNvPr id="11" name="Ink 10">
                  <a:extLst>
                    <a:ext uri="{FF2B5EF4-FFF2-40B4-BE49-F238E27FC236}">
                      <a16:creationId xmlns:a16="http://schemas.microsoft.com/office/drawing/2014/main" id="{A2372FE8-597D-55D6-0D6A-09107AC6772D}"/>
                    </a:ext>
                  </a:extLst>
                </p:cNvPr>
                <p:cNvPicPr/>
                <p:nvPr/>
              </p:nvPicPr>
              <p:blipFill>
                <a:blip r:embed="rId15"/>
                <a:stretch>
                  <a:fillRect/>
                </a:stretch>
              </p:blipFill>
              <p:spPr>
                <a:xfrm>
                  <a:off x="6489872" y="1089039"/>
                  <a:ext cx="7002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8F31309D-EE94-A9D8-8096-086276A05E93}"/>
                    </a:ext>
                  </a:extLst>
                </p14:cNvPr>
                <p14:cNvContentPartPr/>
                <p14:nvPr/>
              </p14:nvContentPartPr>
              <p14:xfrm>
                <a:off x="7744832" y="1085439"/>
                <a:ext cx="349200" cy="3600"/>
              </p14:xfrm>
            </p:contentPart>
          </mc:Choice>
          <mc:Fallback>
            <p:pic>
              <p:nvPicPr>
                <p:cNvPr id="13" name="Ink 12">
                  <a:extLst>
                    <a:ext uri="{FF2B5EF4-FFF2-40B4-BE49-F238E27FC236}">
                      <a16:creationId xmlns:a16="http://schemas.microsoft.com/office/drawing/2014/main" id="{8F31309D-EE94-A9D8-8096-086276A05E93}"/>
                    </a:ext>
                  </a:extLst>
                </p:cNvPr>
                <p:cNvPicPr/>
                <p:nvPr/>
              </p:nvPicPr>
              <p:blipFill>
                <a:blip r:embed="rId17"/>
                <a:stretch>
                  <a:fillRect/>
                </a:stretch>
              </p:blipFill>
              <p:spPr>
                <a:xfrm>
                  <a:off x="7735832" y="1076439"/>
                  <a:ext cx="366840" cy="21240"/>
                </a:xfrm>
                <a:prstGeom prst="rect">
                  <a:avLst/>
                </a:prstGeom>
              </p:spPr>
            </p:pic>
          </mc:Fallback>
        </mc:AlternateContent>
      </p:grpSp>
      <p:grpSp>
        <p:nvGrpSpPr>
          <p:cNvPr id="19" name="Group 18">
            <a:extLst>
              <a:ext uri="{FF2B5EF4-FFF2-40B4-BE49-F238E27FC236}">
                <a16:creationId xmlns:a16="http://schemas.microsoft.com/office/drawing/2014/main" id="{300BE6AA-7FB3-3402-FDB5-02B63FD3E771}"/>
              </a:ext>
            </a:extLst>
          </p:cNvPr>
          <p:cNvGrpSpPr/>
          <p:nvPr/>
        </p:nvGrpSpPr>
        <p:grpSpPr>
          <a:xfrm>
            <a:off x="914192" y="1906959"/>
            <a:ext cx="2262960" cy="308520"/>
            <a:chOff x="914192" y="1906959"/>
            <a:chExt cx="2262960" cy="308520"/>
          </a:xfrm>
        </p:grpSpPr>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437465A7-F24F-7D3D-494B-B2C364B8E256}"/>
                    </a:ext>
                  </a:extLst>
                </p14:cNvPr>
                <p14:cNvContentPartPr/>
                <p14:nvPr/>
              </p14:nvContentPartPr>
              <p14:xfrm>
                <a:off x="914192" y="2152839"/>
                <a:ext cx="508680" cy="44280"/>
              </p14:xfrm>
            </p:contentPart>
          </mc:Choice>
          <mc:Fallback>
            <p:pic>
              <p:nvPicPr>
                <p:cNvPr id="16" name="Ink 15">
                  <a:extLst>
                    <a:ext uri="{FF2B5EF4-FFF2-40B4-BE49-F238E27FC236}">
                      <a16:creationId xmlns:a16="http://schemas.microsoft.com/office/drawing/2014/main" id="{437465A7-F24F-7D3D-494B-B2C364B8E256}"/>
                    </a:ext>
                  </a:extLst>
                </p:cNvPr>
                <p:cNvPicPr/>
                <p:nvPr/>
              </p:nvPicPr>
              <p:blipFill>
                <a:blip r:embed="rId19"/>
                <a:stretch>
                  <a:fillRect/>
                </a:stretch>
              </p:blipFill>
              <p:spPr>
                <a:xfrm>
                  <a:off x="905552" y="2143839"/>
                  <a:ext cx="52632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4895A26C-BB27-F5D6-9660-B6C435AE0224}"/>
                    </a:ext>
                  </a:extLst>
                </p14:cNvPr>
                <p14:cNvContentPartPr/>
                <p14:nvPr/>
              </p14:nvContentPartPr>
              <p14:xfrm>
                <a:off x="1374272" y="1906959"/>
                <a:ext cx="192960" cy="284040"/>
              </p14:xfrm>
            </p:contentPart>
          </mc:Choice>
          <mc:Fallback>
            <p:pic>
              <p:nvPicPr>
                <p:cNvPr id="17" name="Ink 16">
                  <a:extLst>
                    <a:ext uri="{FF2B5EF4-FFF2-40B4-BE49-F238E27FC236}">
                      <a16:creationId xmlns:a16="http://schemas.microsoft.com/office/drawing/2014/main" id="{4895A26C-BB27-F5D6-9660-B6C435AE0224}"/>
                    </a:ext>
                  </a:extLst>
                </p:cNvPr>
                <p:cNvPicPr/>
                <p:nvPr/>
              </p:nvPicPr>
              <p:blipFill>
                <a:blip r:embed="rId21"/>
                <a:stretch>
                  <a:fillRect/>
                </a:stretch>
              </p:blipFill>
              <p:spPr>
                <a:xfrm>
                  <a:off x="1365272" y="1897959"/>
                  <a:ext cx="21060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Ink 17">
                  <a:extLst>
                    <a:ext uri="{FF2B5EF4-FFF2-40B4-BE49-F238E27FC236}">
                      <a16:creationId xmlns:a16="http://schemas.microsoft.com/office/drawing/2014/main" id="{C0D903CB-724C-37D5-D769-510ED700925D}"/>
                    </a:ext>
                  </a:extLst>
                </p14:cNvPr>
                <p14:cNvContentPartPr/>
                <p14:nvPr/>
              </p14:nvContentPartPr>
              <p14:xfrm>
                <a:off x="1871432" y="2140959"/>
                <a:ext cx="1305720" cy="74520"/>
              </p14:xfrm>
            </p:contentPart>
          </mc:Choice>
          <mc:Fallback>
            <p:pic>
              <p:nvPicPr>
                <p:cNvPr id="18" name="Ink 17">
                  <a:extLst>
                    <a:ext uri="{FF2B5EF4-FFF2-40B4-BE49-F238E27FC236}">
                      <a16:creationId xmlns:a16="http://schemas.microsoft.com/office/drawing/2014/main" id="{C0D903CB-724C-37D5-D769-510ED700925D}"/>
                    </a:ext>
                  </a:extLst>
                </p:cNvPr>
                <p:cNvPicPr/>
                <p:nvPr/>
              </p:nvPicPr>
              <p:blipFill>
                <a:blip r:embed="rId23"/>
                <a:stretch>
                  <a:fillRect/>
                </a:stretch>
              </p:blipFill>
              <p:spPr>
                <a:xfrm>
                  <a:off x="1862792" y="2132319"/>
                  <a:ext cx="1323360" cy="92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
            <p14:nvContentPartPr>
              <p14:cNvPr id="21" name="Ink 20">
                <a:extLst>
                  <a:ext uri="{FF2B5EF4-FFF2-40B4-BE49-F238E27FC236}">
                    <a16:creationId xmlns:a16="http://schemas.microsoft.com/office/drawing/2014/main" id="{35F2347F-AD1C-30BA-5461-0E6231336039}"/>
                  </a:ext>
                </a:extLst>
              </p14:cNvPr>
              <p14:cNvContentPartPr/>
              <p14:nvPr/>
            </p14:nvContentPartPr>
            <p14:xfrm>
              <a:off x="1534112" y="2435439"/>
              <a:ext cx="726840" cy="13320"/>
            </p14:xfrm>
          </p:contentPart>
        </mc:Choice>
        <mc:Fallback>
          <p:pic>
            <p:nvPicPr>
              <p:cNvPr id="21" name="Ink 20">
                <a:extLst>
                  <a:ext uri="{FF2B5EF4-FFF2-40B4-BE49-F238E27FC236}">
                    <a16:creationId xmlns:a16="http://schemas.microsoft.com/office/drawing/2014/main" id="{35F2347F-AD1C-30BA-5461-0E6231336039}"/>
                  </a:ext>
                </a:extLst>
              </p:cNvPr>
              <p:cNvPicPr/>
              <p:nvPr/>
            </p:nvPicPr>
            <p:blipFill>
              <a:blip r:embed="rId25"/>
              <a:stretch>
                <a:fillRect/>
              </a:stretch>
            </p:blipFill>
            <p:spPr>
              <a:xfrm>
                <a:off x="1525112" y="2426439"/>
                <a:ext cx="7444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3" name="Ink 22">
                <a:extLst>
                  <a:ext uri="{FF2B5EF4-FFF2-40B4-BE49-F238E27FC236}">
                    <a16:creationId xmlns:a16="http://schemas.microsoft.com/office/drawing/2014/main" id="{AAA233C3-DE4A-6E90-C180-4CC6E2FFB920}"/>
                  </a:ext>
                </a:extLst>
              </p14:cNvPr>
              <p14:cNvContentPartPr/>
              <p14:nvPr/>
            </p14:nvContentPartPr>
            <p14:xfrm>
              <a:off x="3147992" y="2390799"/>
              <a:ext cx="654840" cy="15120"/>
            </p14:xfrm>
          </p:contentPart>
        </mc:Choice>
        <mc:Fallback>
          <p:pic>
            <p:nvPicPr>
              <p:cNvPr id="23" name="Ink 22">
                <a:extLst>
                  <a:ext uri="{FF2B5EF4-FFF2-40B4-BE49-F238E27FC236}">
                    <a16:creationId xmlns:a16="http://schemas.microsoft.com/office/drawing/2014/main" id="{AAA233C3-DE4A-6E90-C180-4CC6E2FFB920}"/>
                  </a:ext>
                </a:extLst>
              </p:cNvPr>
              <p:cNvPicPr/>
              <p:nvPr/>
            </p:nvPicPr>
            <p:blipFill>
              <a:blip r:embed="rId27"/>
              <a:stretch>
                <a:fillRect/>
              </a:stretch>
            </p:blipFill>
            <p:spPr>
              <a:xfrm>
                <a:off x="3138992" y="2382159"/>
                <a:ext cx="672480" cy="32760"/>
              </a:xfrm>
              <a:prstGeom prst="rect">
                <a:avLst/>
              </a:prstGeom>
            </p:spPr>
          </p:pic>
        </mc:Fallback>
      </mc:AlternateContent>
      <p:grpSp>
        <p:nvGrpSpPr>
          <p:cNvPr id="29" name="Group 28">
            <a:extLst>
              <a:ext uri="{FF2B5EF4-FFF2-40B4-BE49-F238E27FC236}">
                <a16:creationId xmlns:a16="http://schemas.microsoft.com/office/drawing/2014/main" id="{D85F7877-9DA2-FC1E-3BC3-FCE06593EF34}"/>
              </a:ext>
            </a:extLst>
          </p:cNvPr>
          <p:cNvGrpSpPr/>
          <p:nvPr/>
        </p:nvGrpSpPr>
        <p:grpSpPr>
          <a:xfrm>
            <a:off x="4847912" y="2472879"/>
            <a:ext cx="4224600" cy="32400"/>
            <a:chOff x="4847912" y="2472879"/>
            <a:chExt cx="4224600" cy="32400"/>
          </a:xfrm>
        </p:grpSpPr>
        <mc:AlternateContent xmlns:mc="http://schemas.openxmlformats.org/markup-compatibility/2006">
          <mc:Choice xmlns:p14="http://schemas.microsoft.com/office/powerpoint/2010/main" Requires="p14">
            <p:contentPart p14:bwMode="auto" r:id="rId28">
              <p14:nvContentPartPr>
                <p14:cNvPr id="24" name="Ink 23">
                  <a:extLst>
                    <a:ext uri="{FF2B5EF4-FFF2-40B4-BE49-F238E27FC236}">
                      <a16:creationId xmlns:a16="http://schemas.microsoft.com/office/drawing/2014/main" id="{9A5CFD91-C66D-3784-55CF-B379A524193B}"/>
                    </a:ext>
                  </a:extLst>
                </p14:cNvPr>
                <p14:cNvContentPartPr/>
                <p14:nvPr/>
              </p14:nvContentPartPr>
              <p14:xfrm>
                <a:off x="4847912" y="2503839"/>
                <a:ext cx="610200" cy="360"/>
              </p14:xfrm>
            </p:contentPart>
          </mc:Choice>
          <mc:Fallback>
            <p:pic>
              <p:nvPicPr>
                <p:cNvPr id="24" name="Ink 23">
                  <a:extLst>
                    <a:ext uri="{FF2B5EF4-FFF2-40B4-BE49-F238E27FC236}">
                      <a16:creationId xmlns:a16="http://schemas.microsoft.com/office/drawing/2014/main" id="{9A5CFD91-C66D-3784-55CF-B379A524193B}"/>
                    </a:ext>
                  </a:extLst>
                </p:cNvPr>
                <p:cNvPicPr/>
                <p:nvPr/>
              </p:nvPicPr>
              <p:blipFill>
                <a:blip r:embed="rId29"/>
                <a:stretch>
                  <a:fillRect/>
                </a:stretch>
              </p:blipFill>
              <p:spPr>
                <a:xfrm>
                  <a:off x="4839272" y="2494839"/>
                  <a:ext cx="6278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5" name="Ink 24">
                  <a:extLst>
                    <a:ext uri="{FF2B5EF4-FFF2-40B4-BE49-F238E27FC236}">
                      <a16:creationId xmlns:a16="http://schemas.microsoft.com/office/drawing/2014/main" id="{F0CF8FAC-0775-D2DE-4BA6-7A53129AC6A2}"/>
                    </a:ext>
                  </a:extLst>
                </p14:cNvPr>
                <p14:cNvContentPartPr/>
                <p14:nvPr/>
              </p14:nvContentPartPr>
              <p14:xfrm>
                <a:off x="6050672" y="2472879"/>
                <a:ext cx="971280" cy="6480"/>
              </p14:xfrm>
            </p:contentPart>
          </mc:Choice>
          <mc:Fallback>
            <p:pic>
              <p:nvPicPr>
                <p:cNvPr id="25" name="Ink 24">
                  <a:extLst>
                    <a:ext uri="{FF2B5EF4-FFF2-40B4-BE49-F238E27FC236}">
                      <a16:creationId xmlns:a16="http://schemas.microsoft.com/office/drawing/2014/main" id="{F0CF8FAC-0775-D2DE-4BA6-7A53129AC6A2}"/>
                    </a:ext>
                  </a:extLst>
                </p:cNvPr>
                <p:cNvPicPr/>
                <p:nvPr/>
              </p:nvPicPr>
              <p:blipFill>
                <a:blip r:embed="rId31"/>
                <a:stretch>
                  <a:fillRect/>
                </a:stretch>
              </p:blipFill>
              <p:spPr>
                <a:xfrm>
                  <a:off x="6042032" y="2464239"/>
                  <a:ext cx="9889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6" name="Ink 25">
                  <a:extLst>
                    <a:ext uri="{FF2B5EF4-FFF2-40B4-BE49-F238E27FC236}">
                      <a16:creationId xmlns:a16="http://schemas.microsoft.com/office/drawing/2014/main" id="{F8EE405A-D31D-867F-5636-974565E2F85E}"/>
                    </a:ext>
                  </a:extLst>
                </p14:cNvPr>
                <p14:cNvContentPartPr/>
                <p14:nvPr/>
              </p14:nvContentPartPr>
              <p14:xfrm>
                <a:off x="7591472" y="2478999"/>
                <a:ext cx="1184040" cy="26280"/>
              </p14:xfrm>
            </p:contentPart>
          </mc:Choice>
          <mc:Fallback>
            <p:pic>
              <p:nvPicPr>
                <p:cNvPr id="26" name="Ink 25">
                  <a:extLst>
                    <a:ext uri="{FF2B5EF4-FFF2-40B4-BE49-F238E27FC236}">
                      <a16:creationId xmlns:a16="http://schemas.microsoft.com/office/drawing/2014/main" id="{F8EE405A-D31D-867F-5636-974565E2F85E}"/>
                    </a:ext>
                  </a:extLst>
                </p:cNvPr>
                <p:cNvPicPr/>
                <p:nvPr/>
              </p:nvPicPr>
              <p:blipFill>
                <a:blip r:embed="rId33"/>
                <a:stretch>
                  <a:fillRect/>
                </a:stretch>
              </p:blipFill>
              <p:spPr>
                <a:xfrm>
                  <a:off x="7582472" y="2469999"/>
                  <a:ext cx="12016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7" name="Ink 26">
                  <a:extLst>
                    <a:ext uri="{FF2B5EF4-FFF2-40B4-BE49-F238E27FC236}">
                      <a16:creationId xmlns:a16="http://schemas.microsoft.com/office/drawing/2014/main" id="{DC7DB2F8-5884-7637-4724-7872F57F4030}"/>
                    </a:ext>
                  </a:extLst>
                </p14:cNvPr>
                <p14:cNvContentPartPr/>
                <p14:nvPr/>
              </p14:nvContentPartPr>
              <p14:xfrm>
                <a:off x="9039392" y="2503839"/>
                <a:ext cx="33120" cy="360"/>
              </p14:xfrm>
            </p:contentPart>
          </mc:Choice>
          <mc:Fallback>
            <p:pic>
              <p:nvPicPr>
                <p:cNvPr id="27" name="Ink 26">
                  <a:extLst>
                    <a:ext uri="{FF2B5EF4-FFF2-40B4-BE49-F238E27FC236}">
                      <a16:creationId xmlns:a16="http://schemas.microsoft.com/office/drawing/2014/main" id="{DC7DB2F8-5884-7637-4724-7872F57F4030}"/>
                    </a:ext>
                  </a:extLst>
                </p:cNvPr>
                <p:cNvPicPr/>
                <p:nvPr/>
              </p:nvPicPr>
              <p:blipFill>
                <a:blip r:embed="rId35"/>
                <a:stretch>
                  <a:fillRect/>
                </a:stretch>
              </p:blipFill>
              <p:spPr>
                <a:xfrm>
                  <a:off x="9030392" y="2494839"/>
                  <a:ext cx="5076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
            <p14:nvContentPartPr>
              <p14:cNvPr id="28" name="Ink 27">
                <a:extLst>
                  <a:ext uri="{FF2B5EF4-FFF2-40B4-BE49-F238E27FC236}">
                    <a16:creationId xmlns:a16="http://schemas.microsoft.com/office/drawing/2014/main" id="{1011B9E8-E267-5CB6-C253-25624C14909F}"/>
                  </a:ext>
                </a:extLst>
              </p14:cNvPr>
              <p14:cNvContentPartPr/>
              <p14:nvPr/>
            </p14:nvContentPartPr>
            <p14:xfrm>
              <a:off x="1454192" y="2746839"/>
              <a:ext cx="794880" cy="2880"/>
            </p14:xfrm>
          </p:contentPart>
        </mc:Choice>
        <mc:Fallback>
          <p:pic>
            <p:nvPicPr>
              <p:cNvPr id="28" name="Ink 27">
                <a:extLst>
                  <a:ext uri="{FF2B5EF4-FFF2-40B4-BE49-F238E27FC236}">
                    <a16:creationId xmlns:a16="http://schemas.microsoft.com/office/drawing/2014/main" id="{1011B9E8-E267-5CB6-C253-25624C14909F}"/>
                  </a:ext>
                </a:extLst>
              </p:cNvPr>
              <p:cNvPicPr/>
              <p:nvPr/>
            </p:nvPicPr>
            <p:blipFill>
              <a:blip r:embed="rId37"/>
              <a:stretch>
                <a:fillRect/>
              </a:stretch>
            </p:blipFill>
            <p:spPr>
              <a:xfrm>
                <a:off x="1445552" y="2737839"/>
                <a:ext cx="812520" cy="20520"/>
              </a:xfrm>
              <a:prstGeom prst="rect">
                <a:avLst/>
              </a:prstGeom>
            </p:spPr>
          </p:pic>
        </mc:Fallback>
      </mc:AlternateContent>
    </p:spTree>
    <p:extLst>
      <p:ext uri="{BB962C8B-B14F-4D97-AF65-F5344CB8AC3E}">
        <p14:creationId xmlns:p14="http://schemas.microsoft.com/office/powerpoint/2010/main" val="538818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b="1" dirty="0"/>
              <a:t>What is XML?</a:t>
            </a:r>
          </a:p>
          <a:p>
            <a:pPr marL="285750" indent="-285750" algn="just">
              <a:buFont typeface="Arial" panose="020B0604020202020204" pitchFamily="34" charset="0"/>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 typeface="Arial" panose="020B0604020202020204" pitchFamily="34" charset="0"/>
              <a:buChar char="•"/>
            </a:pPr>
            <a:r>
              <a:rPr lang="en-US" dirty="0"/>
              <a:t>XML is a tree data structure. Unlike HTML, we can use custom tags. Every programming language must support XML.</a:t>
            </a:r>
          </a:p>
          <a:p>
            <a:pPr marL="285750" indent="-285750" algn="just">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2" name="TextBox 11">
            <a:extLst>
              <a:ext uri="{FF2B5EF4-FFF2-40B4-BE49-F238E27FC236}">
                <a16:creationId xmlns:a16="http://schemas.microsoft.com/office/drawing/2014/main" id="{98B83472-C823-438D-A335-938B01D68937}"/>
              </a:ext>
            </a:extLst>
          </p:cNvPr>
          <p:cNvSpPr txBox="1"/>
          <p:nvPr/>
        </p:nvSpPr>
        <p:spPr>
          <a:xfrm>
            <a:off x="532813" y="4169616"/>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p>
        </p:txBody>
      </p:sp>
      <p:grpSp>
        <p:nvGrpSpPr>
          <p:cNvPr id="13" name="Group 12">
            <a:extLst>
              <a:ext uri="{FF2B5EF4-FFF2-40B4-BE49-F238E27FC236}">
                <a16:creationId xmlns:a16="http://schemas.microsoft.com/office/drawing/2014/main" id="{B18077B9-0731-494B-8381-96B9D13AF57D}"/>
              </a:ext>
            </a:extLst>
          </p:cNvPr>
          <p:cNvGrpSpPr/>
          <p:nvPr/>
        </p:nvGrpSpPr>
        <p:grpSpPr>
          <a:xfrm>
            <a:off x="2437397" y="2257901"/>
            <a:ext cx="6810375" cy="1754326"/>
            <a:chOff x="1125860" y="3501008"/>
            <a:chExt cx="9721080" cy="1512168"/>
          </a:xfrm>
        </p:grpSpPr>
        <p:sp>
          <p:nvSpPr>
            <p:cNvPr id="14" name="Rectangle 13">
              <a:extLst>
                <a:ext uri="{FF2B5EF4-FFF2-40B4-BE49-F238E27FC236}">
                  <a16:creationId xmlns:a16="http://schemas.microsoft.com/office/drawing/2014/main" id="{E13FB919-F899-4872-ABDC-E600C8DAFA48}"/>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15" name="Rectangle 14">
              <a:extLst>
                <a:ext uri="{FF2B5EF4-FFF2-40B4-BE49-F238E27FC236}">
                  <a16:creationId xmlns:a16="http://schemas.microsoft.com/office/drawing/2014/main" id="{94EB4F47-968C-4A1F-BF60-A02C7C3A6FE6}"/>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6" name="Arrow: Right 15">
              <a:extLst>
                <a:ext uri="{FF2B5EF4-FFF2-40B4-BE49-F238E27FC236}">
                  <a16:creationId xmlns:a16="http://schemas.microsoft.com/office/drawing/2014/main" id="{13DC4E90-D43D-48AB-9551-DFC63757EAE4}"/>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7" name="Arrow: Left 16">
              <a:extLst>
                <a:ext uri="{FF2B5EF4-FFF2-40B4-BE49-F238E27FC236}">
                  <a16:creationId xmlns:a16="http://schemas.microsoft.com/office/drawing/2014/main" id="{1956C7D1-48A1-4088-A498-C40EFBC6EE46}"/>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4" name="TextBox 3">
            <a:extLst>
              <a:ext uri="{FF2B5EF4-FFF2-40B4-BE49-F238E27FC236}">
                <a16:creationId xmlns:a16="http://schemas.microsoft.com/office/drawing/2014/main" id="{5FF6F524-6FDC-40B4-B2DC-B456F77842EC}"/>
              </a:ext>
            </a:extLst>
          </p:cNvPr>
          <p:cNvSpPr txBox="1"/>
          <p:nvPr/>
        </p:nvSpPr>
        <p:spPr>
          <a:xfrm>
            <a:off x="7562960" y="4272532"/>
            <a:ext cx="3915362" cy="286232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solidFill>
                  <a:schemeClr val="tx1"/>
                </a:solidFill>
              </a:rPr>
              <a:t>Why XML View is better than other Views?</a:t>
            </a:r>
          </a:p>
          <a:p>
            <a:pPr marL="285750" indent="-285750">
              <a:buFont typeface="Arial" panose="020B0604020202020204" pitchFamily="34" charset="0"/>
              <a:buChar char="•"/>
            </a:pPr>
            <a:r>
              <a:rPr lang="en-US" dirty="0">
                <a:solidFill>
                  <a:schemeClr val="tx1"/>
                </a:solidFill>
              </a:rPr>
              <a:t>It is industry Standard.</a:t>
            </a:r>
          </a:p>
          <a:p>
            <a:pPr marL="285750" indent="-285750">
              <a:buFont typeface="Arial" panose="020B0604020202020204" pitchFamily="34" charset="0"/>
              <a:buChar char="•"/>
            </a:pPr>
            <a:r>
              <a:rPr lang="en-US" dirty="0">
                <a:solidFill>
                  <a:schemeClr val="tx1"/>
                </a:solidFill>
              </a:rPr>
              <a:t>XML handles the control id properly</a:t>
            </a:r>
          </a:p>
          <a:p>
            <a:pPr marL="285750" indent="-285750">
              <a:buFont typeface="Arial" panose="020B0604020202020204" pitchFamily="34" charset="0"/>
              <a:buChar char="•"/>
            </a:pPr>
            <a:r>
              <a:rPr lang="en-US" dirty="0">
                <a:solidFill>
                  <a:schemeClr val="tx1"/>
                </a:solidFill>
              </a:rPr>
              <a:t>XML rendering is faster </a:t>
            </a:r>
          </a:p>
          <a:p>
            <a:pPr marL="285750" indent="-285750">
              <a:buFont typeface="Arial" panose="020B0604020202020204" pitchFamily="34" charset="0"/>
              <a:buChar char="•"/>
            </a:pPr>
            <a:r>
              <a:rPr lang="en-US" dirty="0">
                <a:solidFill>
                  <a:schemeClr val="tx1"/>
                </a:solidFill>
              </a:rPr>
              <a:t>XML properly follows the MVC </a:t>
            </a:r>
          </a:p>
          <a:p>
            <a:r>
              <a:rPr lang="en-US" dirty="0">
                <a:solidFill>
                  <a:schemeClr val="tx1"/>
                </a:solidFill>
              </a:rPr>
              <a:t>      Architecture.</a:t>
            </a:r>
          </a:p>
          <a:p>
            <a:pPr marL="285750" indent="-285750">
              <a:buFont typeface="Arial" panose="020B0604020202020204" pitchFamily="34" charset="0"/>
              <a:buChar char="•"/>
            </a:pPr>
            <a:r>
              <a:rPr lang="en-US" dirty="0">
                <a:solidFill>
                  <a:schemeClr val="tx1"/>
                </a:solidFill>
              </a:rPr>
              <a:t>JS view violets the principle of MVC due to which XML views are the preferred choice.</a:t>
            </a:r>
          </a:p>
        </p:txBody>
      </p:sp>
    </p:spTree>
    <p:extLst>
      <p:ext uri="{BB962C8B-B14F-4D97-AF65-F5344CB8AC3E}">
        <p14:creationId xmlns:p14="http://schemas.microsoft.com/office/powerpoint/2010/main" val="1373333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u="sng"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err="1"/>
              <a:t>mvc:</a:t>
            </a:r>
            <a:r>
              <a:rPr lang="en-US" dirty="0" err="1"/>
              <a:t>View</a:t>
            </a:r>
            <a:r>
              <a:rPr lang="en-US" dirty="0"/>
              <a:t> </a:t>
            </a:r>
            <a:r>
              <a:rPr lang="en-US" b="1" dirty="0" err="1"/>
              <a:t>xmlns:mvc</a:t>
            </a:r>
            <a:r>
              <a:rPr lang="en-US" b="1" dirty="0"/>
              <a:t>=“</a:t>
            </a:r>
            <a:r>
              <a:rPr lang="en-US" b="1" dirty="0" err="1"/>
              <a:t>sap.ui.core.mvc</a:t>
            </a:r>
            <a:r>
              <a:rPr lang="en-US" b="1" dirty="0"/>
              <a:t>” </a:t>
            </a:r>
            <a:r>
              <a:rPr lang="en-US" b="1" dirty="0" err="1">
                <a:solidFill>
                  <a:srgbClr val="C00000"/>
                </a:solidFill>
              </a:rPr>
              <a:t>xmlns</a:t>
            </a:r>
            <a:r>
              <a:rPr lang="en-US" b="1" dirty="0"/>
              <a:t>=“</a:t>
            </a:r>
            <a:r>
              <a:rPr lang="en-US" b="1" dirty="0" err="1"/>
              <a:t>sap.m</a:t>
            </a:r>
            <a:r>
              <a:rPr lang="en-US" b="1" dirty="0"/>
              <a:t>” </a:t>
            </a:r>
            <a:r>
              <a:rPr lang="en-US" dirty="0" err="1"/>
              <a:t>controllerName</a:t>
            </a:r>
            <a:r>
              <a:rPr lang="en-US" dirty="0"/>
              <a:t>=“</a:t>
            </a:r>
            <a:r>
              <a:rPr lang="en-US" dirty="0" err="1"/>
              <a:t>pathOfContro</a:t>
            </a:r>
            <a:r>
              <a:rPr lang="en-US" dirty="0"/>
              <a:t>.”&gt;</a:t>
            </a:r>
          </a:p>
          <a:p>
            <a:pPr algn="just"/>
            <a:endParaRPr lang="en-US" dirty="0"/>
          </a:p>
          <a:p>
            <a:r>
              <a:rPr lang="en-US" dirty="0"/>
              <a:t>	&lt;Button text=“Click Me”&gt;&lt;/Button&gt;</a:t>
            </a:r>
          </a:p>
          <a:p>
            <a:endParaRPr lang="en-US" dirty="0"/>
          </a:p>
          <a:p>
            <a:r>
              <a:rPr lang="en-US" dirty="0"/>
              <a:t>&lt;/</a:t>
            </a:r>
            <a:r>
              <a:rPr lang="en-US" b="1" dirty="0" err="1"/>
              <a:t>mvc:</a:t>
            </a:r>
            <a:r>
              <a:rPr lang="en-US" dirty="0" err="1"/>
              <a:t>View</a:t>
            </a:r>
            <a:r>
              <a:rPr lang="en-US" dirty="0"/>
              <a:t>&gt;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our first XML view.</a:t>
            </a:r>
          </a:p>
          <a:p>
            <a:pPr marL="285750" indent="-285750">
              <a:buFont typeface="Wingdings" panose="05000000000000000000" pitchFamily="2" charset="2"/>
              <a:buChar char="§"/>
            </a:pPr>
            <a:r>
              <a:rPr lang="en-US" dirty="0"/>
              <a:t>For that create a new file ‘MyXML.view.xml’ in the view folder of the webapp directory</a:t>
            </a:r>
          </a:p>
          <a:p>
            <a:pPr marL="285750" indent="-285750">
              <a:buFont typeface="Wingdings" panose="05000000000000000000" pitchFamily="2" charset="2"/>
              <a:buChar char="§"/>
            </a:pPr>
            <a:r>
              <a:rPr lang="en-US" dirty="0"/>
              <a:t>Then add the View code to this file and save. It will show a button on the screen.</a:t>
            </a:r>
          </a:p>
          <a:p>
            <a:endParaRPr lang="en-US" dirty="0"/>
          </a:p>
          <a:p>
            <a:r>
              <a:rPr lang="en-US" dirty="0"/>
              <a:t>Code Link:- </a:t>
            </a:r>
          </a:p>
          <a:p>
            <a:pPr marL="285750" indent="-285750">
              <a:buFontTx/>
              <a:buChar char="-"/>
            </a:pPr>
            <a:r>
              <a:rPr lang="en-US" dirty="0">
                <a:hlinkClick r:id="rId3"/>
              </a:rPr>
              <a:t>index.html</a:t>
            </a:r>
            <a:endParaRPr lang="en-US" dirty="0"/>
          </a:p>
          <a:p>
            <a:pPr marL="285750" indent="-285750">
              <a:buFontTx/>
              <a:buChar char="-"/>
            </a:pPr>
            <a:r>
              <a:rPr lang="en-US" dirty="0">
                <a:hlinkClick r:id="rId4"/>
              </a:rPr>
              <a:t>MyXML.view.xml</a:t>
            </a:r>
            <a:endParaRPr lang="en-US" dirty="0"/>
          </a:p>
          <a:p>
            <a:pPr marL="285750" indent="-285750">
              <a:buFontTx/>
              <a:buChar char="-"/>
            </a:pPr>
            <a:r>
              <a:rPr lang="en-US" dirty="0">
                <a:hlinkClick r:id="rId5"/>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712BEE7-7881-FD40-BE05-808F6F0C971E}"/>
              </a:ext>
            </a:extLst>
          </p:cNvPr>
          <p:cNvPicPr>
            <a:picLocks noChangeAspect="1"/>
          </p:cNvPicPr>
          <p:nvPr/>
        </p:nvPicPr>
        <p:blipFill>
          <a:blip r:embed="rId6"/>
          <a:stretch>
            <a:fillRect/>
          </a:stretch>
        </p:blipFill>
        <p:spPr>
          <a:xfrm>
            <a:off x="5001736" y="2818146"/>
            <a:ext cx="6737291" cy="32946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8669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Simple Form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a Simple form control in the View.</a:t>
            </a:r>
          </a:p>
          <a:p>
            <a:pPr marL="285750" indent="-285750">
              <a:buFont typeface="Wingdings" panose="05000000000000000000" pitchFamily="2" charset="2"/>
              <a:buChar char="§"/>
            </a:pPr>
            <a:r>
              <a:rPr lang="en-US" dirty="0"/>
              <a:t>Along with that we will add a button below the Simple form and on press of that button change the value of one field in the Simple form.</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Main.view.xml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54951E5-CDC2-4748-AADC-582AA1E872C2}"/>
              </a:ext>
            </a:extLst>
          </p:cNvPr>
          <p:cNvPicPr>
            <a:picLocks noChangeAspect="1"/>
          </p:cNvPicPr>
          <p:nvPr/>
        </p:nvPicPr>
        <p:blipFill>
          <a:blip r:embed="rId5"/>
          <a:stretch>
            <a:fillRect/>
          </a:stretch>
        </p:blipFill>
        <p:spPr>
          <a:xfrm>
            <a:off x="5674480" y="2577490"/>
            <a:ext cx="5748926" cy="3920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9862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02707" y="730029"/>
            <a:ext cx="5353730" cy="5909310"/>
          </a:xfrm>
          <a:prstGeom prst="rect">
            <a:avLst/>
          </a:prstGeom>
          <a:noFill/>
        </p:spPr>
        <p:txBody>
          <a:bodyPr wrap="square" rtlCol="0">
            <a:spAutoFit/>
          </a:bodyPr>
          <a:lstStyle/>
          <a:p>
            <a:pPr marL="285750" indent="-285750">
              <a:buClr>
                <a:schemeClr val="dk1"/>
              </a:buClr>
              <a:buSzPts val="1800"/>
              <a:buFont typeface="Arial"/>
              <a:buChar char="•"/>
            </a:pPr>
            <a:r>
              <a:rPr lang="en-US" sz="1400" dirty="0">
                <a:solidFill>
                  <a:schemeClr val="dk1"/>
                </a:solidFill>
                <a:latin typeface="Calibri"/>
                <a:ea typeface="Calibri"/>
                <a:cs typeface="Calibri"/>
              </a:rPr>
              <a:t>Views In SAP UI5</a:t>
            </a:r>
          </a:p>
          <a:p>
            <a:pPr marL="285750" indent="-285750">
              <a:buClr>
                <a:schemeClr val="dk1"/>
              </a:buClr>
              <a:buSzPts val="1800"/>
              <a:buFont typeface="Arial"/>
              <a:buChar char="•"/>
            </a:pPr>
            <a:r>
              <a:rPr lang="en-US" sz="1400" dirty="0">
                <a:solidFill>
                  <a:schemeClr val="dk1"/>
                </a:solidFill>
                <a:latin typeface="Calibri"/>
                <a:ea typeface="Calibri"/>
                <a:cs typeface="Calibri"/>
              </a:rPr>
              <a:t>Initializing JS view</a:t>
            </a:r>
          </a:p>
          <a:p>
            <a:pPr marL="285750" indent="-285750">
              <a:buClr>
                <a:schemeClr val="dk1"/>
              </a:buClr>
              <a:buSzPts val="1800"/>
              <a:buFont typeface="Arial"/>
              <a:buChar char="•"/>
            </a:pPr>
            <a:r>
              <a:rPr lang="en-US" sz="1400" dirty="0">
                <a:solidFill>
                  <a:schemeClr val="dk1"/>
                </a:solidFill>
                <a:latin typeface="Calibri"/>
                <a:ea typeface="Calibri"/>
                <a:cs typeface="Calibri"/>
              </a:rPr>
              <a:t>What is Controller?</a:t>
            </a:r>
          </a:p>
          <a:p>
            <a:pPr marL="285750" indent="-285750">
              <a:buClr>
                <a:schemeClr val="dk1"/>
              </a:buClr>
              <a:buSzPts val="1800"/>
              <a:buFont typeface="Arial"/>
              <a:buChar char="•"/>
            </a:pPr>
            <a:r>
              <a:rPr lang="en-US" sz="1400" dirty="0">
                <a:solidFill>
                  <a:schemeClr val="dk1"/>
                </a:solidFill>
                <a:latin typeface="Calibri"/>
                <a:ea typeface="Calibri"/>
                <a:cs typeface="Calibri"/>
              </a:rPr>
              <a:t>Structure of controller</a:t>
            </a:r>
          </a:p>
          <a:p>
            <a:pPr marL="285750" indent="-285750">
              <a:buClr>
                <a:schemeClr val="dk1"/>
              </a:buClr>
              <a:buSzPts val="1800"/>
              <a:buFont typeface="Arial"/>
              <a:buChar char="•"/>
            </a:pPr>
            <a:r>
              <a:rPr lang="en-US" sz="1400" dirty="0">
                <a:solidFill>
                  <a:schemeClr val="dk1"/>
                </a:solidFill>
                <a:latin typeface="Calibri"/>
                <a:ea typeface="Calibri"/>
                <a:cs typeface="Calibri"/>
              </a:rPr>
              <a:t>Creating our first controller</a:t>
            </a:r>
          </a:p>
          <a:p>
            <a:pPr marL="285750" indent="-285750">
              <a:buClr>
                <a:schemeClr val="dk1"/>
              </a:buClr>
              <a:buSzPts val="1800"/>
              <a:buFont typeface="Arial"/>
              <a:buChar char="•"/>
            </a:pPr>
            <a:r>
              <a:rPr lang="en-US" sz="1400" dirty="0">
                <a:solidFill>
                  <a:schemeClr val="dk1"/>
                </a:solidFill>
                <a:latin typeface="Calibri"/>
                <a:ea typeface="Calibri"/>
                <a:cs typeface="Calibri"/>
              </a:rPr>
              <a:t>How UI5 framework works</a:t>
            </a:r>
          </a:p>
          <a:p>
            <a:pPr marL="285750" indent="-285750">
              <a:buClr>
                <a:schemeClr val="dk1"/>
              </a:buClr>
              <a:buSzPts val="1800"/>
              <a:buFont typeface="Arial"/>
              <a:buChar char="•"/>
            </a:pPr>
            <a:r>
              <a:rPr lang="en-US" sz="1400" dirty="0">
                <a:solidFill>
                  <a:schemeClr val="dk1"/>
                </a:solidFill>
                <a:latin typeface="Calibri"/>
                <a:ea typeface="Calibri"/>
                <a:cs typeface="Calibri"/>
              </a:rPr>
              <a:t>Basics of controller</a:t>
            </a:r>
          </a:p>
          <a:p>
            <a:pPr marL="285750" indent="-285750">
              <a:buClr>
                <a:schemeClr val="dk1"/>
              </a:buClr>
              <a:buSzPts val="1800"/>
              <a:buFont typeface="Arial"/>
              <a:buChar char="•"/>
            </a:pPr>
            <a:r>
              <a:rPr lang="en-US" sz="1400" dirty="0">
                <a:solidFill>
                  <a:schemeClr val="dk1"/>
                </a:solidFill>
                <a:latin typeface="Calibri"/>
                <a:ea typeface="Calibri"/>
                <a:cs typeface="Calibri"/>
              </a:rPr>
              <a:t>Basics of OOPS</a:t>
            </a:r>
          </a:p>
          <a:p>
            <a:pPr marL="285750" indent="-285750">
              <a:buClr>
                <a:schemeClr val="dk1"/>
              </a:buClr>
              <a:buSzPts val="1800"/>
              <a:buFont typeface="Arial"/>
              <a:buChar char="•"/>
            </a:pPr>
            <a:r>
              <a:rPr lang="en-US" sz="1400" dirty="0">
                <a:solidFill>
                  <a:schemeClr val="dk1"/>
                </a:solidFill>
                <a:latin typeface="Calibri"/>
                <a:ea typeface="Calibri"/>
                <a:cs typeface="Calibri"/>
              </a:rPr>
              <a:t>Concept of Control Hierarchy</a:t>
            </a:r>
          </a:p>
          <a:p>
            <a:pPr marL="285750" indent="-285750">
              <a:buClr>
                <a:schemeClr val="dk1"/>
              </a:buClr>
              <a:buSzPts val="1800"/>
              <a:buFont typeface="Arial"/>
              <a:buChar char="•"/>
            </a:pPr>
            <a:r>
              <a:rPr lang="en-US" sz="1400" dirty="0">
                <a:solidFill>
                  <a:schemeClr val="dk1"/>
                </a:solidFill>
                <a:latin typeface="Calibri"/>
                <a:ea typeface="Calibri"/>
                <a:cs typeface="Calibri"/>
              </a:rPr>
              <a:t>XML View</a:t>
            </a:r>
          </a:p>
          <a:p>
            <a:pPr marL="285750" indent="-285750">
              <a:buClr>
                <a:schemeClr val="tx1"/>
              </a:buClr>
              <a:buFont typeface="Arial" panose="020B0604020202020204" pitchFamily="34" charset="0"/>
              <a:buChar char="•"/>
            </a:pPr>
            <a:r>
              <a:rPr lang="en-US" sz="1400" dirty="0"/>
              <a:t>Models in SAP UI5</a:t>
            </a:r>
          </a:p>
          <a:p>
            <a:pPr marL="285750" indent="-285750">
              <a:buClr>
                <a:schemeClr val="tx1"/>
              </a:buClr>
              <a:buFont typeface="Arial" panose="020B0604020202020204" pitchFamily="34" charset="0"/>
              <a:buChar char="•"/>
            </a:pPr>
            <a:r>
              <a:rPr lang="en-US" sz="1400" dirty="0"/>
              <a:t>Steps to Create a Model</a:t>
            </a:r>
          </a:p>
          <a:p>
            <a:pPr marL="285750" indent="-285750">
              <a:buClr>
                <a:schemeClr val="tx1"/>
              </a:buClr>
              <a:buFont typeface="Arial" panose="020B0604020202020204" pitchFamily="34" charset="0"/>
              <a:buChar char="•"/>
            </a:pPr>
            <a:r>
              <a:rPr lang="en-US" sz="1400" dirty="0"/>
              <a:t>Data Binding</a:t>
            </a:r>
          </a:p>
          <a:p>
            <a:pPr marL="285750" indent="-285750">
              <a:buClr>
                <a:schemeClr val="tx1"/>
              </a:buClr>
              <a:buFont typeface="Arial" panose="020B0604020202020204" pitchFamily="34" charset="0"/>
              <a:buChar char="•"/>
            </a:pPr>
            <a:r>
              <a:rPr lang="en-US" sz="1400" dirty="0"/>
              <a:t>Types of Data Binding Syntax</a:t>
            </a:r>
          </a:p>
          <a:p>
            <a:pPr marL="285750" indent="-285750">
              <a:buClr>
                <a:schemeClr val="tx1"/>
              </a:buClr>
              <a:buFont typeface="Arial" panose="020B0604020202020204" pitchFamily="34" charset="0"/>
              <a:buChar char="•"/>
            </a:pPr>
            <a:r>
              <a:rPr lang="en-US" sz="1400" dirty="0"/>
              <a:t>Types of Binding</a:t>
            </a:r>
          </a:p>
          <a:p>
            <a:pPr marL="285750" indent="-285750">
              <a:buClr>
                <a:schemeClr val="tx1"/>
              </a:buClr>
              <a:buFont typeface="Arial" panose="020B0604020202020204" pitchFamily="34" charset="0"/>
              <a:buChar char="•"/>
            </a:pPr>
            <a:r>
              <a:rPr lang="en-US" sz="1400" dirty="0"/>
              <a:t>Hook Methods of Controller</a:t>
            </a:r>
          </a:p>
          <a:p>
            <a:pPr marL="285750" indent="-285750">
              <a:buClr>
                <a:schemeClr val="tx1"/>
              </a:buClr>
              <a:buFont typeface="Arial" panose="020B0604020202020204" pitchFamily="34" charset="0"/>
              <a:buChar char="•"/>
            </a:pPr>
            <a:r>
              <a:rPr lang="en-US" sz="1400" dirty="0"/>
              <a:t>Modularization of model </a:t>
            </a:r>
          </a:p>
          <a:p>
            <a:pPr marL="285750" indent="-285750">
              <a:buClr>
                <a:schemeClr val="tx1"/>
              </a:buClr>
              <a:buFont typeface="Arial" panose="020B0604020202020204" pitchFamily="34" charset="0"/>
              <a:buChar char="•"/>
            </a:pPr>
            <a:r>
              <a:rPr lang="en-US" sz="1400" dirty="0"/>
              <a:t>Binding Modes.</a:t>
            </a:r>
          </a:p>
          <a:p>
            <a:pPr marL="285750" indent="-285750">
              <a:buClr>
                <a:schemeClr val="tx1"/>
              </a:buClr>
              <a:buFont typeface="Arial" panose="020B0604020202020204" pitchFamily="34" charset="0"/>
              <a:buChar char="•"/>
            </a:pPr>
            <a:r>
              <a:rPr lang="en-US" sz="1400" dirty="0"/>
              <a:t>Concept of Named Model</a:t>
            </a:r>
          </a:p>
          <a:p>
            <a:pPr marL="285750" indent="-285750">
              <a:buClr>
                <a:schemeClr val="tx1"/>
              </a:buClr>
              <a:buFont typeface="Arial" panose="020B0604020202020204" pitchFamily="34" charset="0"/>
              <a:buChar char="•"/>
            </a:pPr>
            <a:r>
              <a:rPr lang="en-US" sz="1400" dirty="0"/>
              <a:t>How to create Named Model</a:t>
            </a:r>
          </a:p>
          <a:p>
            <a:pPr marL="285750" indent="-285750">
              <a:buClr>
                <a:schemeClr val="tx1"/>
              </a:buClr>
              <a:buFont typeface="Arial" panose="020B0604020202020204" pitchFamily="34" charset="0"/>
              <a:buChar char="•"/>
            </a:pPr>
            <a:r>
              <a:rPr lang="en-US" sz="1400" dirty="0"/>
              <a:t>Expression Binding</a:t>
            </a:r>
          </a:p>
          <a:p>
            <a:pPr marL="285750" indent="-285750">
              <a:buClr>
                <a:schemeClr val="tx1"/>
              </a:buClr>
              <a:buFont typeface="Arial" panose="020B0604020202020204" pitchFamily="34" charset="0"/>
              <a:buChar char="•"/>
            </a:pPr>
            <a:r>
              <a:rPr lang="en-US" sz="1400" dirty="0"/>
              <a:t>Aggregation Binding</a:t>
            </a:r>
          </a:p>
          <a:p>
            <a:pPr marL="285750" indent="-285750">
              <a:buClr>
                <a:schemeClr val="tx1"/>
              </a:buClr>
              <a:buFont typeface="Arial" panose="020B0604020202020204" pitchFamily="34" charset="0"/>
              <a:buChar char="•"/>
            </a:pPr>
            <a:r>
              <a:rPr lang="en-US" sz="1400" dirty="0"/>
              <a:t>Changing the default Model at run time</a:t>
            </a:r>
          </a:p>
          <a:p>
            <a:pPr marL="285750" indent="-285750">
              <a:buClr>
                <a:schemeClr val="tx1"/>
              </a:buClr>
              <a:buFont typeface="Arial" panose="020B0604020202020204" pitchFamily="34" charset="0"/>
              <a:buChar char="•"/>
            </a:pPr>
            <a:r>
              <a:rPr lang="en-US" sz="1400" dirty="0"/>
              <a:t>Element Binding</a:t>
            </a:r>
          </a:p>
          <a:p>
            <a:pPr marL="285750" indent="-285750">
              <a:buClr>
                <a:schemeClr val="tx1"/>
              </a:buClr>
              <a:buFont typeface="Arial" panose="020B0604020202020204" pitchFamily="34" charset="0"/>
              <a:buChar char="•"/>
            </a:pPr>
            <a:r>
              <a:rPr lang="en-US" sz="1400" dirty="0"/>
              <a:t>Event Object concept </a:t>
            </a:r>
          </a:p>
          <a:p>
            <a:pPr marL="285750" indent="-285750">
              <a:buClr>
                <a:schemeClr val="tx1"/>
              </a:buClr>
              <a:buFont typeface="Arial" panose="020B0604020202020204" pitchFamily="34" charset="0"/>
              <a:buChar char="•"/>
            </a:pPr>
            <a:r>
              <a:rPr lang="en-US" sz="1400" dirty="0"/>
              <a:t>What is Resource Model.</a:t>
            </a:r>
          </a:p>
          <a:p>
            <a:pPr marL="285750" indent="-285750">
              <a:buClr>
                <a:schemeClr val="tx1"/>
              </a:buClr>
              <a:buFont typeface="Arial" panose="020B0604020202020204" pitchFamily="34" charset="0"/>
              <a:buChar char="•"/>
            </a:pPr>
            <a:r>
              <a:rPr lang="en-US" sz="1400" dirty="0"/>
              <a:t>Steps to create a Resource Model.</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766CDE63-668C-4C70-9225-E025FD0C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l" fontAlgn="base"/>
            <a:r>
              <a:rPr lang="en-US" dirty="0">
                <a:solidFill>
                  <a:srgbClr val="202124"/>
                </a:solidFill>
              </a:rPr>
              <a:t>Models are the Object of the data. It contains all the data related to the application .</a:t>
            </a:r>
            <a:endParaRPr lang="en-US" b="0" i="0" dirty="0">
              <a:solidFill>
                <a:srgbClr val="202124"/>
              </a:solidFill>
              <a:effectLst/>
            </a:endParaRPr>
          </a:p>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algn="l" fontAlgn="base"/>
            <a:endParaRPr lang="en-US" b="0" i="0" dirty="0">
              <a:solidFill>
                <a:srgbClr val="202124"/>
              </a:solidFill>
              <a:effectLst/>
            </a:endParaRP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636826"/>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
        <p:nvSpPr>
          <p:cNvPr id="3" name="Right Brace 2">
            <a:extLst>
              <a:ext uri="{FF2B5EF4-FFF2-40B4-BE49-F238E27FC236}">
                <a16:creationId xmlns:a16="http://schemas.microsoft.com/office/drawing/2014/main" id="{16AED202-3271-41DB-90A3-10C7C03734C6}"/>
              </a:ext>
            </a:extLst>
          </p:cNvPr>
          <p:cNvSpPr/>
          <p:nvPr/>
        </p:nvSpPr>
        <p:spPr>
          <a:xfrm>
            <a:off x="2247729" y="1992692"/>
            <a:ext cx="323850" cy="714375"/>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677A6586-2246-4AA3-8061-719A5D631DFE}"/>
              </a:ext>
            </a:extLst>
          </p:cNvPr>
          <p:cNvSpPr txBox="1"/>
          <p:nvPr/>
        </p:nvSpPr>
        <p:spPr>
          <a:xfrm>
            <a:off x="2571579" y="2183303"/>
            <a:ext cx="3876619" cy="369332"/>
          </a:xfrm>
          <a:prstGeom prst="rect">
            <a:avLst/>
          </a:prstGeom>
          <a:noFill/>
        </p:spPr>
        <p:txBody>
          <a:bodyPr wrap="square" rtlCol="0">
            <a:spAutoFit/>
          </a:bodyPr>
          <a:lstStyle/>
          <a:p>
            <a:r>
              <a:rPr lang="en-US" dirty="0"/>
              <a:t>These three are the Client side model</a:t>
            </a:r>
          </a:p>
        </p:txBody>
      </p:sp>
      <p:sp>
        <p:nvSpPr>
          <p:cNvPr id="41" name="Right Brace 40">
            <a:extLst>
              <a:ext uri="{FF2B5EF4-FFF2-40B4-BE49-F238E27FC236}">
                <a16:creationId xmlns:a16="http://schemas.microsoft.com/office/drawing/2014/main" id="{19C5B715-A161-413C-BCC4-414C3CD7F669}"/>
              </a:ext>
            </a:extLst>
          </p:cNvPr>
          <p:cNvSpPr/>
          <p:nvPr/>
        </p:nvSpPr>
        <p:spPr>
          <a:xfrm>
            <a:off x="2266779" y="1354400"/>
            <a:ext cx="266529" cy="38290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F1AF677A-65F0-493E-944F-074894B2CDF0}"/>
              </a:ext>
            </a:extLst>
          </p:cNvPr>
          <p:cNvSpPr txBox="1"/>
          <p:nvPr/>
        </p:nvSpPr>
        <p:spPr>
          <a:xfrm>
            <a:off x="2601373" y="1354400"/>
            <a:ext cx="1936950" cy="369332"/>
          </a:xfrm>
          <a:prstGeom prst="rect">
            <a:avLst/>
          </a:prstGeom>
          <a:noFill/>
        </p:spPr>
        <p:txBody>
          <a:bodyPr wrap="square" rtlCol="0">
            <a:spAutoFit/>
          </a:bodyPr>
          <a:lstStyle/>
          <a:p>
            <a:r>
              <a:rPr lang="en-US" dirty="0"/>
              <a:t>Server Side Model</a:t>
            </a:r>
          </a:p>
        </p:txBody>
      </p:sp>
    </p:spTree>
    <p:extLst>
      <p:ext uri="{BB962C8B-B14F-4D97-AF65-F5344CB8AC3E}">
        <p14:creationId xmlns:p14="http://schemas.microsoft.com/office/powerpoint/2010/main" val="229867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213453" cy="5866350"/>
          </a:xfrm>
          <a:prstGeom prst="rect">
            <a:avLst/>
          </a:prstGeom>
          <a:noFill/>
        </p:spPr>
        <p:txBody>
          <a:bodyPr wrap="square" rtlCol="0">
            <a:spAutoFit/>
          </a:bodyPr>
          <a:lstStyle/>
          <a:p>
            <a:pPr algn="just">
              <a:lnSpc>
                <a:spcPct val="150000"/>
              </a:lnSpc>
            </a:pPr>
            <a:r>
              <a:rPr lang="en-US" dirty="0"/>
              <a:t>All the models in SAP UI5 are characterized in two different parts:</a:t>
            </a:r>
          </a:p>
          <a:p>
            <a:pPr marL="342900" indent="-342900" algn="just">
              <a:lnSpc>
                <a:spcPct val="150000"/>
              </a:lnSpc>
              <a:buAutoNum type="arabicPeriod"/>
            </a:pPr>
            <a:r>
              <a:rPr lang="en-US" dirty="0"/>
              <a:t>Client-Side Model: - </a:t>
            </a:r>
          </a:p>
          <a:p>
            <a:pPr marL="742950" lvl="1" indent="-285750" algn="just">
              <a:lnSpc>
                <a:spcPct val="150000"/>
              </a:lnSpc>
              <a:buFontTx/>
              <a:buChar char="-"/>
            </a:pPr>
            <a:r>
              <a:rPr lang="en-US" sz="1800" dirty="0"/>
              <a:t>Client Side Model are the models which keeps the data in the browser (client side), when app starts all the data will be loaded in one shot to the browser and kept there.</a:t>
            </a:r>
          </a:p>
          <a:p>
            <a:pPr marL="742950" lvl="1" indent="-285750" algn="just">
              <a:lnSpc>
                <a:spcPct val="150000"/>
              </a:lnSpc>
              <a:buFontTx/>
              <a:buChar char="-"/>
            </a:pPr>
            <a:r>
              <a:rPr lang="en-US" sz="1800" dirty="0"/>
              <a:t>These models are used when the dataset is small and we want to manipulate data locally. </a:t>
            </a:r>
          </a:p>
          <a:p>
            <a:pPr lvl="2" algn="just">
              <a:lnSpc>
                <a:spcPct val="150000"/>
              </a:lnSpc>
            </a:pPr>
            <a:r>
              <a:rPr lang="en-US" dirty="0"/>
              <a:t>E.g. why we use internal table? – it’s a temporary store to manipulate the data and once we finalize we push data back.</a:t>
            </a:r>
          </a:p>
          <a:p>
            <a:pPr marL="742950" lvl="1" indent="-285750" algn="just">
              <a:lnSpc>
                <a:spcPct val="150000"/>
              </a:lnSpc>
              <a:buFontTx/>
              <a:buChar char="-"/>
            </a:pPr>
            <a:endParaRPr lang="en-US" dirty="0"/>
          </a:p>
          <a:p>
            <a:pPr marL="342900" indent="-342900" algn="just">
              <a:lnSpc>
                <a:spcPct val="150000"/>
              </a:lnSpc>
              <a:buAutoNum type="arabicPeriod"/>
            </a:pPr>
            <a:r>
              <a:rPr lang="en-US" dirty="0"/>
              <a:t>Server-Side Model: -</a:t>
            </a:r>
          </a:p>
          <a:p>
            <a:pPr marL="742950" lvl="1" indent="-285750" algn="just">
              <a:lnSpc>
                <a:spcPct val="150000"/>
              </a:lnSpc>
              <a:buFontTx/>
              <a:buChar char="-"/>
            </a:pPr>
            <a:r>
              <a:rPr lang="en-US" sz="1800" dirty="0"/>
              <a:t>Server Side Model are the models which keeps the data in the SAP system(server side), when app starts all the data will be loaded in one demand to the browser in a client side model from, server side model.</a:t>
            </a:r>
          </a:p>
          <a:p>
            <a:pPr marL="742950" lvl="1" indent="-285750" algn="just">
              <a:lnSpc>
                <a:spcPct val="150000"/>
              </a:lnSpc>
              <a:buFontTx/>
              <a:buChar char="-"/>
            </a:pPr>
            <a:r>
              <a:rPr lang="en-US" sz="1800" dirty="0"/>
              <a:t>These models are used when the dataset is large and we want to fetch and store data back to SAP.</a:t>
            </a:r>
          </a:p>
          <a:p>
            <a:pPr marL="742950" lvl="1" indent="-285750" algn="just">
              <a:lnSpc>
                <a:spcPct val="150000"/>
              </a:lnSpc>
              <a:buFontTx/>
              <a:buChar char="-"/>
            </a:pPr>
            <a:r>
              <a:rPr lang="en-US" sz="1800" dirty="0"/>
              <a:t>Imagine we have 20trillion records in our sap system, we cant access all data at once in mobile fiori app, so we use server side model to load it chunk by chunk.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98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11595291" cy="4247317"/>
          </a:xfrm>
          <a:prstGeom prst="rect">
            <a:avLst/>
          </a:prstGeom>
          <a:noFill/>
        </p:spPr>
        <p:txBody>
          <a:bodyPr wrap="square" rtlCol="0">
            <a:spAutoFit/>
          </a:bodyPr>
          <a:lstStyle/>
          <a:p>
            <a:pPr algn="just"/>
            <a:r>
              <a:rPr lang="en-US" dirty="0"/>
              <a:t>There are 4 Easy Steps to Create a Model:</a:t>
            </a:r>
          </a:p>
          <a:p>
            <a:pPr algn="just"/>
            <a:r>
              <a:rPr lang="en-US" b="1" dirty="0"/>
              <a:t>Step 1</a:t>
            </a:r>
            <a:r>
              <a:rPr lang="en-US" dirty="0"/>
              <a:t>: Create a brand-new object of the Model</a:t>
            </a:r>
          </a:p>
          <a:p>
            <a:pPr marL="742950" lvl="1" indent="-285750" algn="just">
              <a:buFont typeface="Arial" panose="020B0604020202020204" pitchFamily="34" charset="0"/>
              <a:buChar char="•"/>
            </a:pPr>
            <a:r>
              <a:rPr lang="en-US" b="1" dirty="0"/>
              <a:t>To Create JSON Model - var oModel = new sap.ui.model.json.JSONModel()</a:t>
            </a:r>
          </a:p>
          <a:p>
            <a:pPr marL="742950" lvl="1" indent="-285750" algn="just">
              <a:buFont typeface="Arial" panose="020B0604020202020204" pitchFamily="34" charset="0"/>
              <a:buChar char="•"/>
            </a:pPr>
            <a:r>
              <a:rPr lang="en-US" b="1" dirty="0"/>
              <a:t>To create XML model – var oModel = new sap.ui.model.xml.XMLModel()</a:t>
            </a:r>
          </a:p>
          <a:p>
            <a:pPr marL="742950" lvl="1" indent="-285750" algn="just">
              <a:buFont typeface="Arial" panose="020B0604020202020204" pitchFamily="34" charset="0"/>
              <a:buChar char="•"/>
            </a:pPr>
            <a:r>
              <a:rPr lang="en-US" dirty="0"/>
              <a:t>To create Resource model – var oModel = new sap.ui.model.resource.ResourceModel()</a:t>
            </a:r>
          </a:p>
          <a:p>
            <a:pPr marL="742950" lvl="1" indent="-285750" algn="just">
              <a:buFont typeface="Arial" panose="020B0604020202020204" pitchFamily="34" charset="0"/>
              <a:buChar char="•"/>
            </a:pPr>
            <a:r>
              <a:rPr lang="en-US" dirty="0"/>
              <a:t>To create OData Model – var oModel = new sap.ui.model.odata.v2.ODataModel()</a:t>
            </a:r>
          </a:p>
          <a:p>
            <a:pPr algn="just"/>
            <a:r>
              <a:rPr lang="en-US" b="1" dirty="0"/>
              <a:t>Step 2</a:t>
            </a:r>
            <a:r>
              <a:rPr lang="en-US" dirty="0"/>
              <a:t>: Set or Load the data in the Model</a:t>
            </a:r>
          </a:p>
          <a:p>
            <a:pPr marL="742950" lvl="1" indent="-285750" algn="just">
              <a:buFont typeface="Arial" panose="020B0604020202020204" pitchFamily="34" charset="0"/>
              <a:buChar char="•"/>
            </a:pPr>
            <a:r>
              <a:rPr lang="en-US" dirty="0"/>
              <a:t>oModel.setData({});</a:t>
            </a:r>
          </a:p>
          <a:p>
            <a:pPr marL="742950" lvl="1" indent="-285750" algn="just">
              <a:buFont typeface="Arial" panose="020B0604020202020204" pitchFamily="34" charset="0"/>
              <a:buChar char="•"/>
            </a:pPr>
            <a:r>
              <a:rPr lang="en-US" dirty="0"/>
              <a:t>oModel.loadData(filePath);</a:t>
            </a:r>
          </a:p>
          <a:p>
            <a:pPr algn="just"/>
            <a:r>
              <a:rPr lang="en-US" b="1" dirty="0"/>
              <a:t>Step 3</a:t>
            </a:r>
            <a:r>
              <a:rPr lang="en-US" dirty="0"/>
              <a:t>: Make the model aware to the application/view</a:t>
            </a:r>
          </a:p>
          <a:p>
            <a:pPr marL="742950" lvl="1" indent="-285750" algn="just">
              <a:buFont typeface="Arial" panose="020B0604020202020204" pitchFamily="34" charset="0"/>
              <a:buChar char="•"/>
            </a:pPr>
            <a:r>
              <a:rPr lang="en-US" dirty="0"/>
              <a:t>sap.ui.getCore().setModel(oModel)	</a:t>
            </a:r>
            <a:r>
              <a:rPr lang="en-US" sz="1800" b="1" i="1" dirty="0"/>
              <a:t>-- whole city knows where the gold is </a:t>
            </a:r>
            <a:endParaRPr lang="en-US" dirty="0"/>
          </a:p>
          <a:p>
            <a:pPr marL="742950" lvl="1" indent="-285750" algn="just">
              <a:buFont typeface="Arial" panose="020B0604020202020204" pitchFamily="34" charset="0"/>
              <a:buChar char="•"/>
            </a:pPr>
            <a:r>
              <a:rPr lang="en-US" dirty="0"/>
              <a:t>this.getView().setModel(oModel)	</a:t>
            </a:r>
            <a:r>
              <a:rPr lang="en-US" sz="1800" dirty="0"/>
              <a:t>-- only the single view and its child control knows – only my family</a:t>
            </a:r>
            <a:endParaRPr lang="en-US" dirty="0"/>
          </a:p>
          <a:p>
            <a:pPr marL="742950" lvl="1" indent="-285750" algn="just">
              <a:buFont typeface="Arial" panose="020B0604020202020204" pitchFamily="34" charset="0"/>
              <a:buChar char="•"/>
            </a:pPr>
            <a:r>
              <a:rPr lang="en-US" dirty="0"/>
              <a:t>this.getView().byId(“controlId”).setModel(oModel)		</a:t>
            </a:r>
            <a:r>
              <a:rPr lang="en-US" sz="1800" dirty="0"/>
              <a:t> -- one control have access to data – my dad</a:t>
            </a:r>
            <a:endParaRPr lang="en-US" dirty="0"/>
          </a:p>
          <a:p>
            <a:pPr algn="just"/>
            <a:r>
              <a:rPr lang="en-US" b="1" dirty="0"/>
              <a:t>Step 4</a:t>
            </a:r>
            <a:r>
              <a:rPr lang="en-US" dirty="0"/>
              <a:t>: </a:t>
            </a:r>
            <a:r>
              <a:rPr lang="en-US" b="1" dirty="0"/>
              <a:t>Data Binding </a:t>
            </a:r>
            <a:r>
              <a:rPr lang="en-US" dirty="0"/>
              <a:t>: It is the concept of mapping the Views and Model with which the UI knows where the data is into the model. This is done by calculating the path (address of the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CFC743F-B81B-4EDF-8D06-84FFC2BE09E6}"/>
              </a:ext>
            </a:extLst>
          </p:cNvPr>
          <p:cNvSpPr/>
          <p:nvPr/>
        </p:nvSpPr>
        <p:spPr>
          <a:xfrm>
            <a:off x="979142" y="5224518"/>
            <a:ext cx="2625172"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7" name="Rectangle 16">
            <a:extLst>
              <a:ext uri="{FF2B5EF4-FFF2-40B4-BE49-F238E27FC236}">
                <a16:creationId xmlns:a16="http://schemas.microsoft.com/office/drawing/2014/main" id="{6AD44817-814F-4080-BC66-57E7345566A2}"/>
              </a:ext>
            </a:extLst>
          </p:cNvPr>
          <p:cNvSpPr/>
          <p:nvPr/>
        </p:nvSpPr>
        <p:spPr>
          <a:xfrm>
            <a:off x="4999406" y="5224518"/>
            <a:ext cx="2719356"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8" name="Rectangle 17">
            <a:extLst>
              <a:ext uri="{FF2B5EF4-FFF2-40B4-BE49-F238E27FC236}">
                <a16:creationId xmlns:a16="http://schemas.microsoft.com/office/drawing/2014/main" id="{76D99843-8E37-4E3F-9676-D990E5CE55CA}"/>
              </a:ext>
            </a:extLst>
          </p:cNvPr>
          <p:cNvSpPr/>
          <p:nvPr/>
        </p:nvSpPr>
        <p:spPr>
          <a:xfrm>
            <a:off x="9113855" y="5224518"/>
            <a:ext cx="2625172"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cxnSp>
        <p:nvCxnSpPr>
          <p:cNvPr id="19" name="Straight Arrow Connector 18">
            <a:extLst>
              <a:ext uri="{FF2B5EF4-FFF2-40B4-BE49-F238E27FC236}">
                <a16:creationId xmlns:a16="http://schemas.microsoft.com/office/drawing/2014/main" id="{8C9099DD-F87F-48DC-B854-3761AF2809B7}"/>
              </a:ext>
            </a:extLst>
          </p:cNvPr>
          <p:cNvCxnSpPr>
            <a:cxnSpLocks/>
            <a:stCxn id="16" idx="3"/>
            <a:endCxn id="17" idx="1"/>
          </p:cNvCxnSpPr>
          <p:nvPr/>
        </p:nvCxnSpPr>
        <p:spPr>
          <a:xfrm>
            <a:off x="3604314" y="5676749"/>
            <a:ext cx="1395092"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EB9EE07-3A94-4731-95B4-F3D971E9030F}"/>
              </a:ext>
            </a:extLst>
          </p:cNvPr>
          <p:cNvCxnSpPr>
            <a:cxnSpLocks/>
            <a:stCxn id="17" idx="3"/>
            <a:endCxn id="18" idx="1"/>
          </p:cNvCxnSpPr>
          <p:nvPr/>
        </p:nvCxnSpPr>
        <p:spPr>
          <a:xfrm>
            <a:off x="7718762" y="5676749"/>
            <a:ext cx="1395093"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1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923330"/>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target(View) and a binding source(Model).</a:t>
            </a:r>
            <a:endParaRPr lang="en-US" dirty="0"/>
          </a:p>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608115" y="1911754"/>
            <a:ext cx="5132278" cy="4801314"/>
          </a:xfrm>
          <a:prstGeom prst="rect">
            <a:avLst/>
          </a:prstGeom>
          <a:noFill/>
        </p:spPr>
        <p:txBody>
          <a:bodyPr wrap="square">
            <a:spAutoFit/>
          </a:bodyPr>
          <a:lstStyle/>
          <a:p>
            <a:pPr lvl="1"/>
            <a:r>
              <a:rPr lang="en-US" dirty="0"/>
              <a:t>{"empStr":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p:txBody>
      </p:sp>
      <p:sp>
        <p:nvSpPr>
          <p:cNvPr id="9" name="TextBox 8">
            <a:extLst>
              <a:ext uri="{FF2B5EF4-FFF2-40B4-BE49-F238E27FC236}">
                <a16:creationId xmlns:a16="http://schemas.microsoft.com/office/drawing/2014/main" id="{BE412423-6B80-4036-917D-4989BC282D58}"/>
              </a:ext>
            </a:extLst>
          </p:cNvPr>
          <p:cNvSpPr txBox="1"/>
          <p:nvPr/>
        </p:nvSpPr>
        <p:spPr>
          <a:xfrm>
            <a:off x="6096000" y="1902429"/>
            <a:ext cx="4100106" cy="2308324"/>
          </a:xfrm>
          <a:prstGeom prst="rect">
            <a:avLst/>
          </a:prstGeom>
          <a:noFill/>
        </p:spPr>
        <p:txBody>
          <a:bodyPr wrap="square" rtlCol="0">
            <a:spAutoFit/>
          </a:bodyPr>
          <a:lstStyle/>
          <a:p>
            <a:r>
              <a:rPr lang="en-US" b="1" dirty="0"/>
              <a:t>Q: what is the salary of Anubhav</a:t>
            </a:r>
          </a:p>
          <a:p>
            <a:r>
              <a:rPr lang="en-US" b="1" dirty="0">
                <a:highlight>
                  <a:srgbClr val="FFFF00"/>
                </a:highlight>
              </a:rPr>
              <a:t>/empStr/salary</a:t>
            </a:r>
          </a:p>
          <a:p>
            <a:r>
              <a:rPr lang="en-US" b="1" dirty="0"/>
              <a:t>Q. What is the emp name of emp 0001</a:t>
            </a:r>
          </a:p>
          <a:p>
            <a:r>
              <a:rPr lang="en-US" b="1" dirty="0"/>
              <a:t>/empStr/</a:t>
            </a:r>
            <a:r>
              <a:rPr lang="en-US" b="1" dirty="0" err="1"/>
              <a:t>empName</a:t>
            </a:r>
            <a:endParaRPr lang="en-US" b="1" dirty="0"/>
          </a:p>
          <a:p>
            <a:r>
              <a:rPr lang="en-US" b="1" dirty="0"/>
              <a:t>Q. What is the salary of Shwetha</a:t>
            </a:r>
          </a:p>
          <a:p>
            <a:r>
              <a:rPr lang="en-US" b="1" dirty="0"/>
              <a:t>/</a:t>
            </a:r>
            <a:r>
              <a:rPr lang="en-US" b="1" dirty="0" err="1"/>
              <a:t>empTab</a:t>
            </a:r>
            <a:r>
              <a:rPr lang="en-US" b="1" dirty="0"/>
              <a:t>/1/salary</a:t>
            </a:r>
          </a:p>
          <a:p>
            <a:r>
              <a:rPr lang="en-US" b="1" dirty="0"/>
              <a:t>Q. What is the empId of Ananya</a:t>
            </a:r>
          </a:p>
          <a:p>
            <a:r>
              <a:rPr lang="en-US" b="1" dirty="0"/>
              <a:t>/</a:t>
            </a:r>
            <a:r>
              <a:rPr lang="en-US" b="1" dirty="0" err="1"/>
              <a:t>empTab</a:t>
            </a:r>
            <a:r>
              <a:rPr lang="en-US" b="1" dirty="0"/>
              <a:t>/0/empId</a:t>
            </a:r>
          </a:p>
        </p:txBody>
      </p:sp>
      <p:cxnSp>
        <p:nvCxnSpPr>
          <p:cNvPr id="4" name="Straight Arrow Connector 3">
            <a:extLst>
              <a:ext uri="{FF2B5EF4-FFF2-40B4-BE49-F238E27FC236}">
                <a16:creationId xmlns:a16="http://schemas.microsoft.com/office/drawing/2014/main" id="{56479AF3-DCEC-4DB6-90E1-767620E5864C}"/>
              </a:ext>
            </a:extLst>
          </p:cNvPr>
          <p:cNvCxnSpPr>
            <a:cxnSpLocks/>
          </p:cNvCxnSpPr>
          <p:nvPr/>
        </p:nvCxnSpPr>
        <p:spPr>
          <a:xfrm flipH="1">
            <a:off x="7636877" y="2342552"/>
            <a:ext cx="24178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0ECFAC67-8D3D-4407-AAD3-389E73735A45}"/>
              </a:ext>
            </a:extLst>
          </p:cNvPr>
          <p:cNvSpPr txBox="1"/>
          <p:nvPr/>
        </p:nvSpPr>
        <p:spPr>
          <a:xfrm>
            <a:off x="9980381" y="2090618"/>
            <a:ext cx="16035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address of  the data</a:t>
            </a:r>
          </a:p>
        </p:txBody>
      </p:sp>
      <p:sp>
        <p:nvSpPr>
          <p:cNvPr id="15" name="TextBox 14">
            <a:extLst>
              <a:ext uri="{FF2B5EF4-FFF2-40B4-BE49-F238E27FC236}">
                <a16:creationId xmlns:a16="http://schemas.microsoft.com/office/drawing/2014/main" id="{BC90EE68-C383-4137-9A17-8B6148798F09}"/>
              </a:ext>
            </a:extLst>
          </p:cNvPr>
          <p:cNvSpPr txBox="1"/>
          <p:nvPr/>
        </p:nvSpPr>
        <p:spPr>
          <a:xfrm>
            <a:off x="6096000" y="4425871"/>
            <a:ext cx="4037478" cy="1200329"/>
          </a:xfrm>
          <a:prstGeom prst="rect">
            <a:avLst/>
          </a:prstGeom>
          <a:noFill/>
        </p:spPr>
        <p:txBody>
          <a:bodyPr wrap="square" rtlCol="0">
            <a:spAutoFit/>
          </a:bodyPr>
          <a:lstStyle/>
          <a:p>
            <a:r>
              <a:rPr lang="en-US" dirty="0"/>
              <a:t>To bind the data with the view we have to give the path of the data , so we have to use the curly braces as :</a:t>
            </a:r>
          </a:p>
          <a:p>
            <a:r>
              <a:rPr lang="en-US" b="1" dirty="0">
                <a:highlight>
                  <a:srgbClr val="00FF00"/>
                </a:highlight>
              </a:rPr>
              <a:t>{/empStr/</a:t>
            </a:r>
            <a:r>
              <a:rPr lang="en-US" b="1" dirty="0" err="1">
                <a:highlight>
                  <a:srgbClr val="00FF00"/>
                </a:highlight>
              </a:rPr>
              <a:t>empName</a:t>
            </a:r>
            <a:r>
              <a:rPr lang="en-US" b="1" dirty="0">
                <a:highlight>
                  <a:srgbClr val="00FF00"/>
                </a:highlight>
              </a:rPr>
              <a:t>}</a:t>
            </a:r>
          </a:p>
        </p:txBody>
      </p:sp>
      <p:cxnSp>
        <p:nvCxnSpPr>
          <p:cNvPr id="18" name="Straight Arrow Connector 17">
            <a:extLst>
              <a:ext uri="{FF2B5EF4-FFF2-40B4-BE49-F238E27FC236}">
                <a16:creationId xmlns:a16="http://schemas.microsoft.com/office/drawing/2014/main" id="{76655874-ED92-4B18-BE3C-E76F4D899F56}"/>
              </a:ext>
            </a:extLst>
          </p:cNvPr>
          <p:cNvCxnSpPr>
            <a:cxnSpLocks/>
          </p:cNvCxnSpPr>
          <p:nvPr/>
        </p:nvCxnSpPr>
        <p:spPr>
          <a:xfrm flipH="1">
            <a:off x="8236990" y="5454109"/>
            <a:ext cx="151300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FE280C7F-318D-432A-A5D8-47539CDECFF9}"/>
              </a:ext>
            </a:extLst>
          </p:cNvPr>
          <p:cNvSpPr txBox="1"/>
          <p:nvPr/>
        </p:nvSpPr>
        <p:spPr>
          <a:xfrm>
            <a:off x="9754969" y="5122171"/>
            <a:ext cx="168422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This is the path of the data</a:t>
            </a:r>
          </a:p>
        </p:txBody>
      </p:sp>
    </p:spTree>
    <p:extLst>
      <p:ext uri="{BB962C8B-B14F-4D97-AF65-F5344CB8AC3E}">
        <p14:creationId xmlns:p14="http://schemas.microsoft.com/office/powerpoint/2010/main" val="1092808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Create a JSON model by following the steps explained in the previous Slides.</a:t>
            </a:r>
          </a:p>
          <a:p>
            <a:pPr marL="285750" indent="-285750">
              <a:buFont typeface="Wingdings" panose="05000000000000000000" pitchFamily="2" charset="2"/>
              <a:buChar char="§"/>
            </a:pPr>
            <a:r>
              <a:rPr lang="en-US" dirty="0"/>
              <a:t>After Creating the Model bind the model to the SimpleForm using different binding Syntaxes.</a:t>
            </a:r>
          </a:p>
          <a:p>
            <a:endParaRPr lang="en-US" dirty="0"/>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hlinkClick r:id="rId3"/>
              </a:rPr>
              <a:t>Main.view.xml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36F6542-1617-C294-ED4B-99008F052F44}"/>
              </a:ext>
            </a:extLst>
          </p:cNvPr>
          <p:cNvPicPr>
            <a:picLocks noChangeAspect="1"/>
          </p:cNvPicPr>
          <p:nvPr/>
        </p:nvPicPr>
        <p:blipFill>
          <a:blip r:embed="rId5"/>
          <a:stretch>
            <a:fillRect/>
          </a:stretch>
        </p:blipFill>
        <p:spPr>
          <a:xfrm>
            <a:off x="3927437" y="1882968"/>
            <a:ext cx="7777545" cy="3876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4827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8549E48E-1419-A583-6397-CA4F717C52D1}"/>
              </a:ext>
            </a:extLst>
          </p:cNvPr>
          <p:cNvGrpSpPr/>
          <p:nvPr/>
        </p:nvGrpSpPr>
        <p:grpSpPr>
          <a:xfrm>
            <a:off x="1913192" y="3599319"/>
            <a:ext cx="4763880" cy="2836800"/>
            <a:chOff x="1913192" y="3599319"/>
            <a:chExt cx="4763880" cy="2836800"/>
          </a:xfrm>
        </p:grpSpPr>
        <mc:AlternateContent xmlns:mc="http://schemas.openxmlformats.org/markup-compatibility/2006">
          <mc:Choice xmlns:p14="http://schemas.microsoft.com/office/powerpoint/2010/main" Requires="p14">
            <p:contentPart p14:bwMode="auto" r:id="rId2">
              <p14:nvContentPartPr>
                <p14:cNvPr id="16" name="Ink 15">
                  <a:extLst>
                    <a:ext uri="{FF2B5EF4-FFF2-40B4-BE49-F238E27FC236}">
                      <a16:creationId xmlns:a16="http://schemas.microsoft.com/office/drawing/2014/main" id="{434CC5E1-29A6-4EA6-C40F-8BC07295B69D}"/>
                    </a:ext>
                  </a:extLst>
                </p14:cNvPr>
                <p14:cNvContentPartPr/>
                <p14:nvPr/>
              </p14:nvContentPartPr>
              <p14:xfrm>
                <a:off x="1913192" y="3876879"/>
                <a:ext cx="3474000" cy="1249920"/>
              </p14:xfrm>
            </p:contentPart>
          </mc:Choice>
          <mc:Fallback>
            <p:pic>
              <p:nvPicPr>
                <p:cNvPr id="16" name="Ink 15">
                  <a:extLst>
                    <a:ext uri="{FF2B5EF4-FFF2-40B4-BE49-F238E27FC236}">
                      <a16:creationId xmlns:a16="http://schemas.microsoft.com/office/drawing/2014/main" id="{434CC5E1-29A6-4EA6-C40F-8BC07295B69D}"/>
                    </a:ext>
                  </a:extLst>
                </p:cNvPr>
                <p:cNvPicPr/>
                <p:nvPr/>
              </p:nvPicPr>
              <p:blipFill>
                <a:blip r:embed="rId3"/>
                <a:stretch>
                  <a:fillRect/>
                </a:stretch>
              </p:blipFill>
              <p:spPr>
                <a:xfrm>
                  <a:off x="1904552" y="3867879"/>
                  <a:ext cx="3491640" cy="1267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7" name="Ink 16">
                  <a:extLst>
                    <a:ext uri="{FF2B5EF4-FFF2-40B4-BE49-F238E27FC236}">
                      <a16:creationId xmlns:a16="http://schemas.microsoft.com/office/drawing/2014/main" id="{3321EEC4-3115-5132-7A79-17BDDA8AC068}"/>
                    </a:ext>
                  </a:extLst>
                </p14:cNvPr>
                <p14:cNvContentPartPr/>
                <p14:nvPr/>
              </p14:nvContentPartPr>
              <p14:xfrm>
                <a:off x="2098592" y="3599319"/>
                <a:ext cx="3222000" cy="113760"/>
              </p14:xfrm>
            </p:contentPart>
          </mc:Choice>
          <mc:Fallback>
            <p:pic>
              <p:nvPicPr>
                <p:cNvPr id="17" name="Ink 16">
                  <a:extLst>
                    <a:ext uri="{FF2B5EF4-FFF2-40B4-BE49-F238E27FC236}">
                      <a16:creationId xmlns:a16="http://schemas.microsoft.com/office/drawing/2014/main" id="{3321EEC4-3115-5132-7A79-17BDDA8AC068}"/>
                    </a:ext>
                  </a:extLst>
                </p:cNvPr>
                <p:cNvPicPr/>
                <p:nvPr/>
              </p:nvPicPr>
              <p:blipFill>
                <a:blip r:embed="rId5"/>
                <a:stretch>
                  <a:fillRect/>
                </a:stretch>
              </p:blipFill>
              <p:spPr>
                <a:xfrm>
                  <a:off x="2089952" y="3590319"/>
                  <a:ext cx="32396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8" name="Ink 17">
                  <a:extLst>
                    <a:ext uri="{FF2B5EF4-FFF2-40B4-BE49-F238E27FC236}">
                      <a16:creationId xmlns:a16="http://schemas.microsoft.com/office/drawing/2014/main" id="{B965D5D8-2FDB-50E5-7D6D-680863E8035C}"/>
                    </a:ext>
                  </a:extLst>
                </p14:cNvPr>
                <p14:cNvContentPartPr/>
                <p14:nvPr/>
              </p14:nvContentPartPr>
              <p14:xfrm>
                <a:off x="5234552" y="3645039"/>
                <a:ext cx="110520" cy="1063440"/>
              </p14:xfrm>
            </p:contentPart>
          </mc:Choice>
          <mc:Fallback>
            <p:pic>
              <p:nvPicPr>
                <p:cNvPr id="18" name="Ink 17">
                  <a:extLst>
                    <a:ext uri="{FF2B5EF4-FFF2-40B4-BE49-F238E27FC236}">
                      <a16:creationId xmlns:a16="http://schemas.microsoft.com/office/drawing/2014/main" id="{B965D5D8-2FDB-50E5-7D6D-680863E8035C}"/>
                    </a:ext>
                  </a:extLst>
                </p:cNvPr>
                <p:cNvPicPr/>
                <p:nvPr/>
              </p:nvPicPr>
              <p:blipFill>
                <a:blip r:embed="rId7"/>
                <a:stretch>
                  <a:fillRect/>
                </a:stretch>
              </p:blipFill>
              <p:spPr>
                <a:xfrm>
                  <a:off x="5225552" y="3636399"/>
                  <a:ext cx="128160" cy="1081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9" name="Ink 18">
                  <a:extLst>
                    <a:ext uri="{FF2B5EF4-FFF2-40B4-BE49-F238E27FC236}">
                      <a16:creationId xmlns:a16="http://schemas.microsoft.com/office/drawing/2014/main" id="{C27EE640-E514-E4AD-A534-02E41B65C6B1}"/>
                    </a:ext>
                  </a:extLst>
                </p14:cNvPr>
                <p14:cNvContentPartPr/>
                <p14:nvPr/>
              </p14:nvContentPartPr>
              <p14:xfrm>
                <a:off x="5909552" y="4107279"/>
                <a:ext cx="152280" cy="540000"/>
              </p14:xfrm>
            </p:contentPart>
          </mc:Choice>
          <mc:Fallback>
            <p:pic>
              <p:nvPicPr>
                <p:cNvPr id="19" name="Ink 18">
                  <a:extLst>
                    <a:ext uri="{FF2B5EF4-FFF2-40B4-BE49-F238E27FC236}">
                      <a16:creationId xmlns:a16="http://schemas.microsoft.com/office/drawing/2014/main" id="{C27EE640-E514-E4AD-A534-02E41B65C6B1}"/>
                    </a:ext>
                  </a:extLst>
                </p:cNvPr>
                <p:cNvPicPr/>
                <p:nvPr/>
              </p:nvPicPr>
              <p:blipFill>
                <a:blip r:embed="rId9"/>
                <a:stretch>
                  <a:fillRect/>
                </a:stretch>
              </p:blipFill>
              <p:spPr>
                <a:xfrm>
                  <a:off x="5900552" y="4098639"/>
                  <a:ext cx="169920" cy="557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0" name="Ink 19">
                  <a:extLst>
                    <a:ext uri="{FF2B5EF4-FFF2-40B4-BE49-F238E27FC236}">
                      <a16:creationId xmlns:a16="http://schemas.microsoft.com/office/drawing/2014/main" id="{0959E420-D2C1-968A-2FC7-44E96DA650DA}"/>
                    </a:ext>
                  </a:extLst>
                </p14:cNvPr>
                <p14:cNvContentPartPr/>
                <p14:nvPr/>
              </p14:nvContentPartPr>
              <p14:xfrm>
                <a:off x="5840072" y="4391679"/>
                <a:ext cx="320040" cy="147960"/>
              </p14:xfrm>
            </p:contentPart>
          </mc:Choice>
          <mc:Fallback>
            <p:pic>
              <p:nvPicPr>
                <p:cNvPr id="20" name="Ink 19">
                  <a:extLst>
                    <a:ext uri="{FF2B5EF4-FFF2-40B4-BE49-F238E27FC236}">
                      <a16:creationId xmlns:a16="http://schemas.microsoft.com/office/drawing/2014/main" id="{0959E420-D2C1-968A-2FC7-44E96DA650DA}"/>
                    </a:ext>
                  </a:extLst>
                </p:cNvPr>
                <p:cNvPicPr/>
                <p:nvPr/>
              </p:nvPicPr>
              <p:blipFill>
                <a:blip r:embed="rId11"/>
                <a:stretch>
                  <a:fillRect/>
                </a:stretch>
              </p:blipFill>
              <p:spPr>
                <a:xfrm>
                  <a:off x="5831072" y="4383039"/>
                  <a:ext cx="33768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1" name="Ink 20">
                  <a:extLst>
                    <a:ext uri="{FF2B5EF4-FFF2-40B4-BE49-F238E27FC236}">
                      <a16:creationId xmlns:a16="http://schemas.microsoft.com/office/drawing/2014/main" id="{BF2E2125-4B0B-E44C-E6EE-70B96FF077EE}"/>
                    </a:ext>
                  </a:extLst>
                </p14:cNvPr>
                <p14:cNvContentPartPr/>
                <p14:nvPr/>
              </p14:nvContentPartPr>
              <p14:xfrm>
                <a:off x="6187112" y="4221399"/>
                <a:ext cx="17280" cy="43920"/>
              </p14:xfrm>
            </p:contentPart>
          </mc:Choice>
          <mc:Fallback>
            <p:pic>
              <p:nvPicPr>
                <p:cNvPr id="21" name="Ink 20">
                  <a:extLst>
                    <a:ext uri="{FF2B5EF4-FFF2-40B4-BE49-F238E27FC236}">
                      <a16:creationId xmlns:a16="http://schemas.microsoft.com/office/drawing/2014/main" id="{BF2E2125-4B0B-E44C-E6EE-70B96FF077EE}"/>
                    </a:ext>
                  </a:extLst>
                </p:cNvPr>
                <p:cNvPicPr/>
                <p:nvPr/>
              </p:nvPicPr>
              <p:blipFill>
                <a:blip r:embed="rId13"/>
                <a:stretch>
                  <a:fillRect/>
                </a:stretch>
              </p:blipFill>
              <p:spPr>
                <a:xfrm>
                  <a:off x="6178472" y="4212759"/>
                  <a:ext cx="3492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2" name="Ink 21">
                  <a:extLst>
                    <a:ext uri="{FF2B5EF4-FFF2-40B4-BE49-F238E27FC236}">
                      <a16:creationId xmlns:a16="http://schemas.microsoft.com/office/drawing/2014/main" id="{642498B5-80F9-6786-FB9B-69E91E303883}"/>
                    </a:ext>
                  </a:extLst>
                </p14:cNvPr>
                <p14:cNvContentPartPr/>
                <p14:nvPr/>
              </p14:nvContentPartPr>
              <p14:xfrm>
                <a:off x="6234632" y="4332999"/>
                <a:ext cx="400680" cy="190080"/>
              </p14:xfrm>
            </p:contentPart>
          </mc:Choice>
          <mc:Fallback>
            <p:pic>
              <p:nvPicPr>
                <p:cNvPr id="22" name="Ink 21">
                  <a:extLst>
                    <a:ext uri="{FF2B5EF4-FFF2-40B4-BE49-F238E27FC236}">
                      <a16:creationId xmlns:a16="http://schemas.microsoft.com/office/drawing/2014/main" id="{642498B5-80F9-6786-FB9B-69E91E303883}"/>
                    </a:ext>
                  </a:extLst>
                </p:cNvPr>
                <p:cNvPicPr/>
                <p:nvPr/>
              </p:nvPicPr>
              <p:blipFill>
                <a:blip r:embed="rId15"/>
                <a:stretch>
                  <a:fillRect/>
                </a:stretch>
              </p:blipFill>
              <p:spPr>
                <a:xfrm>
                  <a:off x="6225992" y="4324359"/>
                  <a:ext cx="41832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3" name="Ink 22">
                  <a:extLst>
                    <a:ext uri="{FF2B5EF4-FFF2-40B4-BE49-F238E27FC236}">
                      <a16:creationId xmlns:a16="http://schemas.microsoft.com/office/drawing/2014/main" id="{EDD309D2-0CCF-160D-D53D-887FB563CC4A}"/>
                    </a:ext>
                  </a:extLst>
                </p14:cNvPr>
                <p14:cNvContentPartPr/>
                <p14:nvPr/>
              </p14:nvContentPartPr>
              <p14:xfrm>
                <a:off x="6675632" y="4163079"/>
                <a:ext cx="1440" cy="10440"/>
              </p14:xfrm>
            </p:contentPart>
          </mc:Choice>
          <mc:Fallback>
            <p:pic>
              <p:nvPicPr>
                <p:cNvPr id="23" name="Ink 22">
                  <a:extLst>
                    <a:ext uri="{FF2B5EF4-FFF2-40B4-BE49-F238E27FC236}">
                      <a16:creationId xmlns:a16="http://schemas.microsoft.com/office/drawing/2014/main" id="{EDD309D2-0CCF-160D-D53D-887FB563CC4A}"/>
                    </a:ext>
                  </a:extLst>
                </p:cNvPr>
                <p:cNvPicPr/>
                <p:nvPr/>
              </p:nvPicPr>
              <p:blipFill>
                <a:blip r:embed="rId17"/>
                <a:stretch>
                  <a:fillRect/>
                </a:stretch>
              </p:blipFill>
              <p:spPr>
                <a:xfrm>
                  <a:off x="6666632" y="4154079"/>
                  <a:ext cx="1908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4" name="Ink 23">
                  <a:extLst>
                    <a:ext uri="{FF2B5EF4-FFF2-40B4-BE49-F238E27FC236}">
                      <a16:creationId xmlns:a16="http://schemas.microsoft.com/office/drawing/2014/main" id="{A1165092-F962-DAB2-70B4-5B360BBA0143}"/>
                    </a:ext>
                  </a:extLst>
                </p14:cNvPr>
                <p14:cNvContentPartPr/>
                <p14:nvPr/>
              </p14:nvContentPartPr>
              <p14:xfrm>
                <a:off x="2290112" y="4248039"/>
                <a:ext cx="183600" cy="219600"/>
              </p14:xfrm>
            </p:contentPart>
          </mc:Choice>
          <mc:Fallback>
            <p:pic>
              <p:nvPicPr>
                <p:cNvPr id="24" name="Ink 23">
                  <a:extLst>
                    <a:ext uri="{FF2B5EF4-FFF2-40B4-BE49-F238E27FC236}">
                      <a16:creationId xmlns:a16="http://schemas.microsoft.com/office/drawing/2014/main" id="{A1165092-F962-DAB2-70B4-5B360BBA0143}"/>
                    </a:ext>
                  </a:extLst>
                </p:cNvPr>
                <p:cNvPicPr/>
                <p:nvPr/>
              </p:nvPicPr>
              <p:blipFill>
                <a:blip r:embed="rId19"/>
                <a:stretch>
                  <a:fillRect/>
                </a:stretch>
              </p:blipFill>
              <p:spPr>
                <a:xfrm>
                  <a:off x="2281112" y="4239399"/>
                  <a:ext cx="20124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5" name="Ink 24">
                  <a:extLst>
                    <a:ext uri="{FF2B5EF4-FFF2-40B4-BE49-F238E27FC236}">
                      <a16:creationId xmlns:a16="http://schemas.microsoft.com/office/drawing/2014/main" id="{8172A855-150B-01A0-8C75-1EB28FD95266}"/>
                    </a:ext>
                  </a:extLst>
                </p14:cNvPr>
                <p14:cNvContentPartPr/>
                <p14:nvPr/>
              </p14:nvContentPartPr>
              <p14:xfrm>
                <a:off x="2539232" y="4272159"/>
                <a:ext cx="128520" cy="184320"/>
              </p14:xfrm>
            </p:contentPart>
          </mc:Choice>
          <mc:Fallback>
            <p:pic>
              <p:nvPicPr>
                <p:cNvPr id="25" name="Ink 24">
                  <a:extLst>
                    <a:ext uri="{FF2B5EF4-FFF2-40B4-BE49-F238E27FC236}">
                      <a16:creationId xmlns:a16="http://schemas.microsoft.com/office/drawing/2014/main" id="{8172A855-150B-01A0-8C75-1EB28FD95266}"/>
                    </a:ext>
                  </a:extLst>
                </p:cNvPr>
                <p:cNvPicPr/>
                <p:nvPr/>
              </p:nvPicPr>
              <p:blipFill>
                <a:blip r:embed="rId21"/>
                <a:stretch>
                  <a:fillRect/>
                </a:stretch>
              </p:blipFill>
              <p:spPr>
                <a:xfrm>
                  <a:off x="2530232" y="4263519"/>
                  <a:ext cx="14616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9" name="Ink 28">
                  <a:extLst>
                    <a:ext uri="{FF2B5EF4-FFF2-40B4-BE49-F238E27FC236}">
                      <a16:creationId xmlns:a16="http://schemas.microsoft.com/office/drawing/2014/main" id="{668AF270-7D56-E95E-1B26-704034E6B95F}"/>
                    </a:ext>
                  </a:extLst>
                </p14:cNvPr>
                <p14:cNvContentPartPr/>
                <p14:nvPr/>
              </p14:nvContentPartPr>
              <p14:xfrm>
                <a:off x="2955032" y="4317159"/>
                <a:ext cx="278280" cy="21600"/>
              </p14:xfrm>
            </p:contentPart>
          </mc:Choice>
          <mc:Fallback>
            <p:pic>
              <p:nvPicPr>
                <p:cNvPr id="29" name="Ink 28">
                  <a:extLst>
                    <a:ext uri="{FF2B5EF4-FFF2-40B4-BE49-F238E27FC236}">
                      <a16:creationId xmlns:a16="http://schemas.microsoft.com/office/drawing/2014/main" id="{668AF270-7D56-E95E-1B26-704034E6B95F}"/>
                    </a:ext>
                  </a:extLst>
                </p:cNvPr>
                <p:cNvPicPr/>
                <p:nvPr/>
              </p:nvPicPr>
              <p:blipFill>
                <a:blip r:embed="rId23"/>
                <a:stretch>
                  <a:fillRect/>
                </a:stretch>
              </p:blipFill>
              <p:spPr>
                <a:xfrm>
                  <a:off x="2946032" y="4308519"/>
                  <a:ext cx="29592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0" name="Ink 29">
                  <a:extLst>
                    <a:ext uri="{FF2B5EF4-FFF2-40B4-BE49-F238E27FC236}">
                      <a16:creationId xmlns:a16="http://schemas.microsoft.com/office/drawing/2014/main" id="{B7D454B0-8C44-958C-6ECE-0CBDF3503A2A}"/>
                    </a:ext>
                  </a:extLst>
                </p14:cNvPr>
                <p14:cNvContentPartPr/>
                <p14:nvPr/>
              </p14:nvContentPartPr>
              <p14:xfrm>
                <a:off x="3460472" y="4157679"/>
                <a:ext cx="411840" cy="221040"/>
              </p14:xfrm>
            </p:contentPart>
          </mc:Choice>
          <mc:Fallback>
            <p:pic>
              <p:nvPicPr>
                <p:cNvPr id="30" name="Ink 29">
                  <a:extLst>
                    <a:ext uri="{FF2B5EF4-FFF2-40B4-BE49-F238E27FC236}">
                      <a16:creationId xmlns:a16="http://schemas.microsoft.com/office/drawing/2014/main" id="{B7D454B0-8C44-958C-6ECE-0CBDF3503A2A}"/>
                    </a:ext>
                  </a:extLst>
                </p:cNvPr>
                <p:cNvPicPr/>
                <p:nvPr/>
              </p:nvPicPr>
              <p:blipFill>
                <a:blip r:embed="rId25"/>
                <a:stretch>
                  <a:fillRect/>
                </a:stretch>
              </p:blipFill>
              <p:spPr>
                <a:xfrm>
                  <a:off x="3451472" y="4149039"/>
                  <a:ext cx="42948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1" name="Ink 30">
                  <a:extLst>
                    <a:ext uri="{FF2B5EF4-FFF2-40B4-BE49-F238E27FC236}">
                      <a16:creationId xmlns:a16="http://schemas.microsoft.com/office/drawing/2014/main" id="{178B3A6B-1C16-C5A8-361F-424533243A7B}"/>
                    </a:ext>
                  </a:extLst>
                </p14:cNvPr>
                <p14:cNvContentPartPr/>
                <p14:nvPr/>
              </p14:nvContentPartPr>
              <p14:xfrm>
                <a:off x="3661352" y="4251279"/>
                <a:ext cx="271440" cy="20160"/>
              </p14:xfrm>
            </p:contentPart>
          </mc:Choice>
          <mc:Fallback>
            <p:pic>
              <p:nvPicPr>
                <p:cNvPr id="31" name="Ink 30">
                  <a:extLst>
                    <a:ext uri="{FF2B5EF4-FFF2-40B4-BE49-F238E27FC236}">
                      <a16:creationId xmlns:a16="http://schemas.microsoft.com/office/drawing/2014/main" id="{178B3A6B-1C16-C5A8-361F-424533243A7B}"/>
                    </a:ext>
                  </a:extLst>
                </p:cNvPr>
                <p:cNvPicPr/>
                <p:nvPr/>
              </p:nvPicPr>
              <p:blipFill>
                <a:blip r:embed="rId27"/>
                <a:stretch>
                  <a:fillRect/>
                </a:stretch>
              </p:blipFill>
              <p:spPr>
                <a:xfrm>
                  <a:off x="3652712" y="4242639"/>
                  <a:ext cx="28908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2" name="Ink 31">
                  <a:extLst>
                    <a:ext uri="{FF2B5EF4-FFF2-40B4-BE49-F238E27FC236}">
                      <a16:creationId xmlns:a16="http://schemas.microsoft.com/office/drawing/2014/main" id="{6AFE004C-B845-968D-88A1-2AE44888A71D}"/>
                    </a:ext>
                  </a:extLst>
                </p14:cNvPr>
                <p14:cNvContentPartPr/>
                <p14:nvPr/>
              </p14:nvContentPartPr>
              <p14:xfrm>
                <a:off x="4110272" y="4330119"/>
                <a:ext cx="7920" cy="2880"/>
              </p14:xfrm>
            </p:contentPart>
          </mc:Choice>
          <mc:Fallback>
            <p:pic>
              <p:nvPicPr>
                <p:cNvPr id="32" name="Ink 31">
                  <a:extLst>
                    <a:ext uri="{FF2B5EF4-FFF2-40B4-BE49-F238E27FC236}">
                      <a16:creationId xmlns:a16="http://schemas.microsoft.com/office/drawing/2014/main" id="{6AFE004C-B845-968D-88A1-2AE44888A71D}"/>
                    </a:ext>
                  </a:extLst>
                </p:cNvPr>
                <p:cNvPicPr/>
                <p:nvPr/>
              </p:nvPicPr>
              <p:blipFill>
                <a:blip r:embed="rId29"/>
                <a:stretch>
                  <a:fillRect/>
                </a:stretch>
              </p:blipFill>
              <p:spPr>
                <a:xfrm>
                  <a:off x="4101272" y="4321119"/>
                  <a:ext cx="2556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3" name="Ink 32">
                  <a:extLst>
                    <a:ext uri="{FF2B5EF4-FFF2-40B4-BE49-F238E27FC236}">
                      <a16:creationId xmlns:a16="http://schemas.microsoft.com/office/drawing/2014/main" id="{7AA3992D-2606-6872-7F7D-4EE060FF2748}"/>
                    </a:ext>
                  </a:extLst>
                </p14:cNvPr>
                <p14:cNvContentPartPr/>
                <p14:nvPr/>
              </p14:nvContentPartPr>
              <p14:xfrm>
                <a:off x="4940072" y="5974599"/>
                <a:ext cx="53640" cy="146880"/>
              </p14:xfrm>
            </p:contentPart>
          </mc:Choice>
          <mc:Fallback>
            <p:pic>
              <p:nvPicPr>
                <p:cNvPr id="33" name="Ink 32">
                  <a:extLst>
                    <a:ext uri="{FF2B5EF4-FFF2-40B4-BE49-F238E27FC236}">
                      <a16:creationId xmlns:a16="http://schemas.microsoft.com/office/drawing/2014/main" id="{7AA3992D-2606-6872-7F7D-4EE060FF2748}"/>
                    </a:ext>
                  </a:extLst>
                </p:cNvPr>
                <p:cNvPicPr/>
                <p:nvPr/>
              </p:nvPicPr>
              <p:blipFill>
                <a:blip r:embed="rId31"/>
                <a:stretch>
                  <a:fillRect/>
                </a:stretch>
              </p:blipFill>
              <p:spPr>
                <a:xfrm>
                  <a:off x="4931432" y="5965599"/>
                  <a:ext cx="712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4" name="Ink 33">
                  <a:extLst>
                    <a:ext uri="{FF2B5EF4-FFF2-40B4-BE49-F238E27FC236}">
                      <a16:creationId xmlns:a16="http://schemas.microsoft.com/office/drawing/2014/main" id="{5049DA73-E3D1-BC28-1DF8-A0E67B4AB7BE}"/>
                    </a:ext>
                  </a:extLst>
                </p14:cNvPr>
                <p14:cNvContentPartPr/>
                <p14:nvPr/>
              </p14:nvContentPartPr>
              <p14:xfrm>
                <a:off x="5087312" y="5969559"/>
                <a:ext cx="19080" cy="101880"/>
              </p14:xfrm>
            </p:contentPart>
          </mc:Choice>
          <mc:Fallback>
            <p:pic>
              <p:nvPicPr>
                <p:cNvPr id="34" name="Ink 33">
                  <a:extLst>
                    <a:ext uri="{FF2B5EF4-FFF2-40B4-BE49-F238E27FC236}">
                      <a16:creationId xmlns:a16="http://schemas.microsoft.com/office/drawing/2014/main" id="{5049DA73-E3D1-BC28-1DF8-A0E67B4AB7BE}"/>
                    </a:ext>
                  </a:extLst>
                </p:cNvPr>
                <p:cNvPicPr/>
                <p:nvPr/>
              </p:nvPicPr>
              <p:blipFill>
                <a:blip r:embed="rId33"/>
                <a:stretch>
                  <a:fillRect/>
                </a:stretch>
              </p:blipFill>
              <p:spPr>
                <a:xfrm>
                  <a:off x="5078312" y="5960919"/>
                  <a:ext cx="3672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5" name="Ink 34">
                  <a:extLst>
                    <a:ext uri="{FF2B5EF4-FFF2-40B4-BE49-F238E27FC236}">
                      <a16:creationId xmlns:a16="http://schemas.microsoft.com/office/drawing/2014/main" id="{A01DED64-E393-CC3D-27EE-0C9E0C58A762}"/>
                    </a:ext>
                  </a:extLst>
                </p14:cNvPr>
                <p14:cNvContentPartPr/>
                <p14:nvPr/>
              </p14:nvContentPartPr>
              <p14:xfrm>
                <a:off x="5089832" y="5941119"/>
                <a:ext cx="207720" cy="169920"/>
              </p14:xfrm>
            </p:contentPart>
          </mc:Choice>
          <mc:Fallback>
            <p:pic>
              <p:nvPicPr>
                <p:cNvPr id="35" name="Ink 34">
                  <a:extLst>
                    <a:ext uri="{FF2B5EF4-FFF2-40B4-BE49-F238E27FC236}">
                      <a16:creationId xmlns:a16="http://schemas.microsoft.com/office/drawing/2014/main" id="{A01DED64-E393-CC3D-27EE-0C9E0C58A762}"/>
                    </a:ext>
                  </a:extLst>
                </p:cNvPr>
                <p:cNvPicPr/>
                <p:nvPr/>
              </p:nvPicPr>
              <p:blipFill>
                <a:blip r:embed="rId35"/>
                <a:stretch>
                  <a:fillRect/>
                </a:stretch>
              </p:blipFill>
              <p:spPr>
                <a:xfrm>
                  <a:off x="5080832" y="5932119"/>
                  <a:ext cx="22536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6" name="Ink 35">
                  <a:extLst>
                    <a:ext uri="{FF2B5EF4-FFF2-40B4-BE49-F238E27FC236}">
                      <a16:creationId xmlns:a16="http://schemas.microsoft.com/office/drawing/2014/main" id="{15598494-8521-331C-B611-882D52ECAE39}"/>
                    </a:ext>
                  </a:extLst>
                </p14:cNvPr>
                <p14:cNvContentPartPr/>
                <p14:nvPr/>
              </p14:nvContentPartPr>
              <p14:xfrm>
                <a:off x="5363432" y="5912319"/>
                <a:ext cx="145440" cy="172440"/>
              </p14:xfrm>
            </p:contentPart>
          </mc:Choice>
          <mc:Fallback>
            <p:pic>
              <p:nvPicPr>
                <p:cNvPr id="36" name="Ink 35">
                  <a:extLst>
                    <a:ext uri="{FF2B5EF4-FFF2-40B4-BE49-F238E27FC236}">
                      <a16:creationId xmlns:a16="http://schemas.microsoft.com/office/drawing/2014/main" id="{15598494-8521-331C-B611-882D52ECAE39}"/>
                    </a:ext>
                  </a:extLst>
                </p:cNvPr>
                <p:cNvPicPr/>
                <p:nvPr/>
              </p:nvPicPr>
              <p:blipFill>
                <a:blip r:embed="rId37"/>
                <a:stretch>
                  <a:fillRect/>
                </a:stretch>
              </p:blipFill>
              <p:spPr>
                <a:xfrm>
                  <a:off x="5354432" y="5903679"/>
                  <a:ext cx="16308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7" name="Ink 36">
                  <a:extLst>
                    <a:ext uri="{FF2B5EF4-FFF2-40B4-BE49-F238E27FC236}">
                      <a16:creationId xmlns:a16="http://schemas.microsoft.com/office/drawing/2014/main" id="{E041CFBF-9E7A-3A09-4168-886BED0BBC06}"/>
                    </a:ext>
                  </a:extLst>
                </p14:cNvPr>
                <p14:cNvContentPartPr/>
                <p14:nvPr/>
              </p14:nvContentPartPr>
              <p14:xfrm>
                <a:off x="5586632" y="6015279"/>
                <a:ext cx="126360" cy="5400"/>
              </p14:xfrm>
            </p:contentPart>
          </mc:Choice>
          <mc:Fallback>
            <p:pic>
              <p:nvPicPr>
                <p:cNvPr id="37" name="Ink 36">
                  <a:extLst>
                    <a:ext uri="{FF2B5EF4-FFF2-40B4-BE49-F238E27FC236}">
                      <a16:creationId xmlns:a16="http://schemas.microsoft.com/office/drawing/2014/main" id="{E041CFBF-9E7A-3A09-4168-886BED0BBC06}"/>
                    </a:ext>
                  </a:extLst>
                </p:cNvPr>
                <p:cNvPicPr/>
                <p:nvPr/>
              </p:nvPicPr>
              <p:blipFill>
                <a:blip r:embed="rId39"/>
                <a:stretch>
                  <a:fillRect/>
                </a:stretch>
              </p:blipFill>
              <p:spPr>
                <a:xfrm>
                  <a:off x="5577992" y="6006279"/>
                  <a:ext cx="14400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8" name="Ink 37">
                  <a:extLst>
                    <a:ext uri="{FF2B5EF4-FFF2-40B4-BE49-F238E27FC236}">
                      <a16:creationId xmlns:a16="http://schemas.microsoft.com/office/drawing/2014/main" id="{DA35B47D-FE9D-D9EF-CE35-154380AD2806}"/>
                    </a:ext>
                  </a:extLst>
                </p14:cNvPr>
                <p14:cNvContentPartPr/>
                <p14:nvPr/>
              </p14:nvContentPartPr>
              <p14:xfrm>
                <a:off x="5854472" y="5947599"/>
                <a:ext cx="6840" cy="131040"/>
              </p14:xfrm>
            </p:contentPart>
          </mc:Choice>
          <mc:Fallback>
            <p:pic>
              <p:nvPicPr>
                <p:cNvPr id="38" name="Ink 37">
                  <a:extLst>
                    <a:ext uri="{FF2B5EF4-FFF2-40B4-BE49-F238E27FC236}">
                      <a16:creationId xmlns:a16="http://schemas.microsoft.com/office/drawing/2014/main" id="{DA35B47D-FE9D-D9EF-CE35-154380AD2806}"/>
                    </a:ext>
                  </a:extLst>
                </p:cNvPr>
                <p:cNvPicPr/>
                <p:nvPr/>
              </p:nvPicPr>
              <p:blipFill>
                <a:blip r:embed="rId41"/>
                <a:stretch>
                  <a:fillRect/>
                </a:stretch>
              </p:blipFill>
              <p:spPr>
                <a:xfrm>
                  <a:off x="5845832" y="5938599"/>
                  <a:ext cx="2448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9" name="Ink 38">
                  <a:extLst>
                    <a:ext uri="{FF2B5EF4-FFF2-40B4-BE49-F238E27FC236}">
                      <a16:creationId xmlns:a16="http://schemas.microsoft.com/office/drawing/2014/main" id="{EC0787E8-762B-E808-DCA0-966388878290}"/>
                    </a:ext>
                  </a:extLst>
                </p14:cNvPr>
                <p14:cNvContentPartPr/>
                <p14:nvPr/>
              </p14:nvContentPartPr>
              <p14:xfrm>
                <a:off x="5940512" y="5911599"/>
                <a:ext cx="249480" cy="176040"/>
              </p14:xfrm>
            </p:contentPart>
          </mc:Choice>
          <mc:Fallback>
            <p:pic>
              <p:nvPicPr>
                <p:cNvPr id="39" name="Ink 38">
                  <a:extLst>
                    <a:ext uri="{FF2B5EF4-FFF2-40B4-BE49-F238E27FC236}">
                      <a16:creationId xmlns:a16="http://schemas.microsoft.com/office/drawing/2014/main" id="{EC0787E8-762B-E808-DCA0-966388878290}"/>
                    </a:ext>
                  </a:extLst>
                </p:cNvPr>
                <p:cNvPicPr/>
                <p:nvPr/>
              </p:nvPicPr>
              <p:blipFill>
                <a:blip r:embed="rId43"/>
                <a:stretch>
                  <a:fillRect/>
                </a:stretch>
              </p:blipFill>
              <p:spPr>
                <a:xfrm>
                  <a:off x="5931512" y="5902959"/>
                  <a:ext cx="26712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0" name="Ink 39">
                  <a:extLst>
                    <a:ext uri="{FF2B5EF4-FFF2-40B4-BE49-F238E27FC236}">
                      <a16:creationId xmlns:a16="http://schemas.microsoft.com/office/drawing/2014/main" id="{8385D313-E6DB-A37B-62C7-C8E86B1184C3}"/>
                    </a:ext>
                  </a:extLst>
                </p14:cNvPr>
                <p14:cNvContentPartPr/>
                <p14:nvPr/>
              </p14:nvContentPartPr>
              <p14:xfrm>
                <a:off x="4629752" y="5633319"/>
                <a:ext cx="1722240" cy="802800"/>
              </p14:xfrm>
            </p:contentPart>
          </mc:Choice>
          <mc:Fallback>
            <p:pic>
              <p:nvPicPr>
                <p:cNvPr id="40" name="Ink 39">
                  <a:extLst>
                    <a:ext uri="{FF2B5EF4-FFF2-40B4-BE49-F238E27FC236}">
                      <a16:creationId xmlns:a16="http://schemas.microsoft.com/office/drawing/2014/main" id="{8385D313-E6DB-A37B-62C7-C8E86B1184C3}"/>
                    </a:ext>
                  </a:extLst>
                </p:cNvPr>
                <p:cNvPicPr/>
                <p:nvPr/>
              </p:nvPicPr>
              <p:blipFill>
                <a:blip r:embed="rId45"/>
                <a:stretch>
                  <a:fillRect/>
                </a:stretch>
              </p:blipFill>
              <p:spPr>
                <a:xfrm>
                  <a:off x="4620752" y="5624319"/>
                  <a:ext cx="1739880" cy="820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1" name="Ink 40">
                  <a:extLst>
                    <a:ext uri="{FF2B5EF4-FFF2-40B4-BE49-F238E27FC236}">
                      <a16:creationId xmlns:a16="http://schemas.microsoft.com/office/drawing/2014/main" id="{590E7631-DF9A-1CB3-B479-C3FBB43AC76C}"/>
                    </a:ext>
                  </a:extLst>
                </p14:cNvPr>
                <p14:cNvContentPartPr/>
                <p14:nvPr/>
              </p14:nvContentPartPr>
              <p14:xfrm>
                <a:off x="6322472" y="5796399"/>
                <a:ext cx="115200" cy="630720"/>
              </p14:xfrm>
            </p:contentPart>
          </mc:Choice>
          <mc:Fallback>
            <p:pic>
              <p:nvPicPr>
                <p:cNvPr id="41" name="Ink 40">
                  <a:extLst>
                    <a:ext uri="{FF2B5EF4-FFF2-40B4-BE49-F238E27FC236}">
                      <a16:creationId xmlns:a16="http://schemas.microsoft.com/office/drawing/2014/main" id="{590E7631-DF9A-1CB3-B479-C3FBB43AC76C}"/>
                    </a:ext>
                  </a:extLst>
                </p:cNvPr>
                <p:cNvPicPr/>
                <p:nvPr/>
              </p:nvPicPr>
              <p:blipFill>
                <a:blip r:embed="rId47"/>
                <a:stretch>
                  <a:fillRect/>
                </a:stretch>
              </p:blipFill>
              <p:spPr>
                <a:xfrm>
                  <a:off x="6313472" y="5787399"/>
                  <a:ext cx="132840" cy="6483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2" name="Ink 41">
                  <a:extLst>
                    <a:ext uri="{FF2B5EF4-FFF2-40B4-BE49-F238E27FC236}">
                      <a16:creationId xmlns:a16="http://schemas.microsoft.com/office/drawing/2014/main" id="{B0680591-5299-ABBA-9119-8810AA5D8DF6}"/>
                    </a:ext>
                  </a:extLst>
                </p14:cNvPr>
                <p14:cNvContentPartPr/>
                <p14:nvPr/>
              </p14:nvContentPartPr>
              <p14:xfrm>
                <a:off x="3828392" y="4653039"/>
                <a:ext cx="1329840" cy="1086480"/>
              </p14:xfrm>
            </p:contentPart>
          </mc:Choice>
          <mc:Fallback>
            <p:pic>
              <p:nvPicPr>
                <p:cNvPr id="42" name="Ink 41">
                  <a:extLst>
                    <a:ext uri="{FF2B5EF4-FFF2-40B4-BE49-F238E27FC236}">
                      <a16:creationId xmlns:a16="http://schemas.microsoft.com/office/drawing/2014/main" id="{B0680591-5299-ABBA-9119-8810AA5D8DF6}"/>
                    </a:ext>
                  </a:extLst>
                </p:cNvPr>
                <p:cNvPicPr/>
                <p:nvPr/>
              </p:nvPicPr>
              <p:blipFill>
                <a:blip r:embed="rId49"/>
                <a:stretch>
                  <a:fillRect/>
                </a:stretch>
              </p:blipFill>
              <p:spPr>
                <a:xfrm>
                  <a:off x="3819392" y="4644399"/>
                  <a:ext cx="1347480" cy="1104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3" name="Ink 42">
                  <a:extLst>
                    <a:ext uri="{FF2B5EF4-FFF2-40B4-BE49-F238E27FC236}">
                      <a16:creationId xmlns:a16="http://schemas.microsoft.com/office/drawing/2014/main" id="{D87F5B6C-C21C-171A-7BE9-756CB461D3CF}"/>
                    </a:ext>
                  </a:extLst>
                </p14:cNvPr>
                <p14:cNvContentPartPr/>
                <p14:nvPr/>
              </p14:nvContentPartPr>
              <p14:xfrm>
                <a:off x="3649112" y="4555119"/>
                <a:ext cx="259920" cy="207000"/>
              </p14:xfrm>
            </p:contentPart>
          </mc:Choice>
          <mc:Fallback>
            <p:pic>
              <p:nvPicPr>
                <p:cNvPr id="43" name="Ink 42">
                  <a:extLst>
                    <a:ext uri="{FF2B5EF4-FFF2-40B4-BE49-F238E27FC236}">
                      <a16:creationId xmlns:a16="http://schemas.microsoft.com/office/drawing/2014/main" id="{D87F5B6C-C21C-171A-7BE9-756CB461D3CF}"/>
                    </a:ext>
                  </a:extLst>
                </p:cNvPr>
                <p:cNvPicPr/>
                <p:nvPr/>
              </p:nvPicPr>
              <p:blipFill>
                <a:blip r:embed="rId51"/>
                <a:stretch>
                  <a:fillRect/>
                </a:stretch>
              </p:blipFill>
              <p:spPr>
                <a:xfrm>
                  <a:off x="3640112" y="4546119"/>
                  <a:ext cx="2775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5" name="Ink 44">
                  <a:extLst>
                    <a:ext uri="{FF2B5EF4-FFF2-40B4-BE49-F238E27FC236}">
                      <a16:creationId xmlns:a16="http://schemas.microsoft.com/office/drawing/2014/main" id="{75CC6C63-7D88-1EE2-1EE1-39933659FA64}"/>
                    </a:ext>
                  </a:extLst>
                </p14:cNvPr>
                <p14:cNvContentPartPr/>
                <p14:nvPr/>
              </p14:nvContentPartPr>
              <p14:xfrm>
                <a:off x="2305952" y="4579959"/>
                <a:ext cx="229320" cy="53640"/>
              </p14:xfrm>
            </p:contentPart>
          </mc:Choice>
          <mc:Fallback>
            <p:pic>
              <p:nvPicPr>
                <p:cNvPr id="45" name="Ink 44">
                  <a:extLst>
                    <a:ext uri="{FF2B5EF4-FFF2-40B4-BE49-F238E27FC236}">
                      <a16:creationId xmlns:a16="http://schemas.microsoft.com/office/drawing/2014/main" id="{75CC6C63-7D88-1EE2-1EE1-39933659FA64}"/>
                    </a:ext>
                  </a:extLst>
                </p:cNvPr>
                <p:cNvPicPr/>
                <p:nvPr/>
              </p:nvPicPr>
              <p:blipFill>
                <a:blip r:embed="rId53"/>
                <a:stretch>
                  <a:fillRect/>
                </a:stretch>
              </p:blipFill>
              <p:spPr>
                <a:xfrm>
                  <a:off x="2297312" y="4570959"/>
                  <a:ext cx="24696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6" name="Ink 45">
                  <a:extLst>
                    <a:ext uri="{FF2B5EF4-FFF2-40B4-BE49-F238E27FC236}">
                      <a16:creationId xmlns:a16="http://schemas.microsoft.com/office/drawing/2014/main" id="{4D6D834F-7069-350A-55FF-674E6D3AF73F}"/>
                    </a:ext>
                  </a:extLst>
                </p14:cNvPr>
                <p14:cNvContentPartPr/>
                <p14:nvPr/>
              </p14:nvContentPartPr>
              <p14:xfrm>
                <a:off x="2310632" y="4706679"/>
                <a:ext cx="154440" cy="30240"/>
              </p14:xfrm>
            </p:contentPart>
          </mc:Choice>
          <mc:Fallback>
            <p:pic>
              <p:nvPicPr>
                <p:cNvPr id="46" name="Ink 45">
                  <a:extLst>
                    <a:ext uri="{FF2B5EF4-FFF2-40B4-BE49-F238E27FC236}">
                      <a16:creationId xmlns:a16="http://schemas.microsoft.com/office/drawing/2014/main" id="{4D6D834F-7069-350A-55FF-674E6D3AF73F}"/>
                    </a:ext>
                  </a:extLst>
                </p:cNvPr>
                <p:cNvPicPr/>
                <p:nvPr/>
              </p:nvPicPr>
              <p:blipFill>
                <a:blip r:embed="rId55"/>
                <a:stretch>
                  <a:fillRect/>
                </a:stretch>
              </p:blipFill>
              <p:spPr>
                <a:xfrm>
                  <a:off x="2301632" y="4698039"/>
                  <a:ext cx="172080" cy="47880"/>
                </a:xfrm>
                <a:prstGeom prst="rect">
                  <a:avLst/>
                </a:prstGeom>
              </p:spPr>
            </p:pic>
          </mc:Fallback>
        </mc:AlternateContent>
      </p:grpSp>
      <p:grpSp>
        <p:nvGrpSpPr>
          <p:cNvPr id="129" name="Group 128">
            <a:extLst>
              <a:ext uri="{FF2B5EF4-FFF2-40B4-BE49-F238E27FC236}">
                <a16:creationId xmlns:a16="http://schemas.microsoft.com/office/drawing/2014/main" id="{57F3431D-73D5-7F2E-F400-487ADEE21B5C}"/>
              </a:ext>
            </a:extLst>
          </p:cNvPr>
          <p:cNvGrpSpPr/>
          <p:nvPr/>
        </p:nvGrpSpPr>
        <p:grpSpPr>
          <a:xfrm>
            <a:off x="103472" y="1055559"/>
            <a:ext cx="8350920" cy="2231280"/>
            <a:chOff x="103472" y="1055559"/>
            <a:chExt cx="8350920" cy="2231280"/>
          </a:xfrm>
        </p:grpSpPr>
        <mc:AlternateContent xmlns:mc="http://schemas.openxmlformats.org/markup-compatibility/2006">
          <mc:Choice xmlns:p14="http://schemas.microsoft.com/office/powerpoint/2010/main" Requires="p14">
            <p:contentPart p14:bwMode="auto" r:id="rId56">
              <p14:nvContentPartPr>
                <p14:cNvPr id="2" name="Ink 1">
                  <a:extLst>
                    <a:ext uri="{FF2B5EF4-FFF2-40B4-BE49-F238E27FC236}">
                      <a16:creationId xmlns:a16="http://schemas.microsoft.com/office/drawing/2014/main" id="{A9190055-322E-9B1A-3829-D013D20131ED}"/>
                    </a:ext>
                  </a:extLst>
                </p14:cNvPr>
                <p14:cNvContentPartPr/>
                <p14:nvPr/>
              </p14:nvContentPartPr>
              <p14:xfrm>
                <a:off x="2104352" y="1291359"/>
                <a:ext cx="1889280" cy="806760"/>
              </p14:xfrm>
            </p:contentPart>
          </mc:Choice>
          <mc:Fallback>
            <p:pic>
              <p:nvPicPr>
                <p:cNvPr id="2" name="Ink 1">
                  <a:extLst>
                    <a:ext uri="{FF2B5EF4-FFF2-40B4-BE49-F238E27FC236}">
                      <a16:creationId xmlns:a16="http://schemas.microsoft.com/office/drawing/2014/main" id="{A9190055-322E-9B1A-3829-D013D20131ED}"/>
                    </a:ext>
                  </a:extLst>
                </p:cNvPr>
                <p:cNvPicPr/>
                <p:nvPr/>
              </p:nvPicPr>
              <p:blipFill>
                <a:blip r:embed="rId57"/>
                <a:stretch>
                  <a:fillRect/>
                </a:stretch>
              </p:blipFill>
              <p:spPr>
                <a:xfrm>
                  <a:off x="2095352" y="1282359"/>
                  <a:ext cx="1906920" cy="8244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 name="Ink 2">
                  <a:extLst>
                    <a:ext uri="{FF2B5EF4-FFF2-40B4-BE49-F238E27FC236}">
                      <a16:creationId xmlns:a16="http://schemas.microsoft.com/office/drawing/2014/main" id="{485A01E7-1670-B195-E4C0-9F7FA46F490D}"/>
                    </a:ext>
                  </a:extLst>
                </p14:cNvPr>
                <p14:cNvContentPartPr/>
                <p14:nvPr/>
              </p14:nvContentPartPr>
              <p14:xfrm>
                <a:off x="2454992" y="1063119"/>
                <a:ext cx="214920" cy="171000"/>
              </p14:xfrm>
            </p:contentPart>
          </mc:Choice>
          <mc:Fallback>
            <p:pic>
              <p:nvPicPr>
                <p:cNvPr id="3" name="Ink 2">
                  <a:extLst>
                    <a:ext uri="{FF2B5EF4-FFF2-40B4-BE49-F238E27FC236}">
                      <a16:creationId xmlns:a16="http://schemas.microsoft.com/office/drawing/2014/main" id="{485A01E7-1670-B195-E4C0-9F7FA46F490D}"/>
                    </a:ext>
                  </a:extLst>
                </p:cNvPr>
                <p:cNvPicPr/>
                <p:nvPr/>
              </p:nvPicPr>
              <p:blipFill>
                <a:blip r:embed="rId59"/>
                <a:stretch>
                  <a:fillRect/>
                </a:stretch>
              </p:blipFill>
              <p:spPr>
                <a:xfrm>
                  <a:off x="2446352" y="1054119"/>
                  <a:ext cx="23256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 name="Ink 3">
                  <a:extLst>
                    <a:ext uri="{FF2B5EF4-FFF2-40B4-BE49-F238E27FC236}">
                      <a16:creationId xmlns:a16="http://schemas.microsoft.com/office/drawing/2014/main" id="{3028EB57-0D24-5C0B-08B8-0A8C92E0BDFF}"/>
                    </a:ext>
                  </a:extLst>
                </p14:cNvPr>
                <p14:cNvContentPartPr/>
                <p14:nvPr/>
              </p14:nvContentPartPr>
              <p14:xfrm>
                <a:off x="2733272" y="1102719"/>
                <a:ext cx="150480" cy="156960"/>
              </p14:xfrm>
            </p:contentPart>
          </mc:Choice>
          <mc:Fallback>
            <p:pic>
              <p:nvPicPr>
                <p:cNvPr id="4" name="Ink 3">
                  <a:extLst>
                    <a:ext uri="{FF2B5EF4-FFF2-40B4-BE49-F238E27FC236}">
                      <a16:creationId xmlns:a16="http://schemas.microsoft.com/office/drawing/2014/main" id="{3028EB57-0D24-5C0B-08B8-0A8C92E0BDFF}"/>
                    </a:ext>
                  </a:extLst>
                </p:cNvPr>
                <p:cNvPicPr/>
                <p:nvPr/>
              </p:nvPicPr>
              <p:blipFill>
                <a:blip r:embed="rId61"/>
                <a:stretch>
                  <a:fillRect/>
                </a:stretch>
              </p:blipFill>
              <p:spPr>
                <a:xfrm>
                  <a:off x="2724272" y="1093719"/>
                  <a:ext cx="16812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 name="Ink 4">
                  <a:extLst>
                    <a:ext uri="{FF2B5EF4-FFF2-40B4-BE49-F238E27FC236}">
                      <a16:creationId xmlns:a16="http://schemas.microsoft.com/office/drawing/2014/main" id="{8D1D7DED-5E40-39E0-32D6-AA348AF0C4A5}"/>
                    </a:ext>
                  </a:extLst>
                </p14:cNvPr>
                <p14:cNvContentPartPr/>
                <p14:nvPr/>
              </p14:nvContentPartPr>
              <p14:xfrm>
                <a:off x="2957192" y="1055559"/>
                <a:ext cx="183960" cy="191880"/>
              </p14:xfrm>
            </p:contentPart>
          </mc:Choice>
          <mc:Fallback>
            <p:pic>
              <p:nvPicPr>
                <p:cNvPr id="5" name="Ink 4">
                  <a:extLst>
                    <a:ext uri="{FF2B5EF4-FFF2-40B4-BE49-F238E27FC236}">
                      <a16:creationId xmlns:a16="http://schemas.microsoft.com/office/drawing/2014/main" id="{8D1D7DED-5E40-39E0-32D6-AA348AF0C4A5}"/>
                    </a:ext>
                  </a:extLst>
                </p:cNvPr>
                <p:cNvPicPr/>
                <p:nvPr/>
              </p:nvPicPr>
              <p:blipFill>
                <a:blip r:embed="rId63"/>
                <a:stretch>
                  <a:fillRect/>
                </a:stretch>
              </p:blipFill>
              <p:spPr>
                <a:xfrm>
                  <a:off x="2948192" y="1046559"/>
                  <a:ext cx="20160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 name="Ink 5">
                  <a:extLst>
                    <a:ext uri="{FF2B5EF4-FFF2-40B4-BE49-F238E27FC236}">
                      <a16:creationId xmlns:a16="http://schemas.microsoft.com/office/drawing/2014/main" id="{D9354688-55B0-F6AC-EB03-9FBC16343FB6}"/>
                    </a:ext>
                  </a:extLst>
                </p14:cNvPr>
                <p14:cNvContentPartPr/>
                <p14:nvPr/>
              </p14:nvContentPartPr>
              <p14:xfrm>
                <a:off x="5726672" y="1668999"/>
                <a:ext cx="2508840" cy="986760"/>
              </p14:xfrm>
            </p:contentPart>
          </mc:Choice>
          <mc:Fallback>
            <p:pic>
              <p:nvPicPr>
                <p:cNvPr id="6" name="Ink 5">
                  <a:extLst>
                    <a:ext uri="{FF2B5EF4-FFF2-40B4-BE49-F238E27FC236}">
                      <a16:creationId xmlns:a16="http://schemas.microsoft.com/office/drawing/2014/main" id="{D9354688-55B0-F6AC-EB03-9FBC16343FB6}"/>
                    </a:ext>
                  </a:extLst>
                </p:cNvPr>
                <p:cNvPicPr/>
                <p:nvPr/>
              </p:nvPicPr>
              <p:blipFill>
                <a:blip r:embed="rId65"/>
                <a:stretch>
                  <a:fillRect/>
                </a:stretch>
              </p:blipFill>
              <p:spPr>
                <a:xfrm>
                  <a:off x="5717672" y="1660359"/>
                  <a:ext cx="2526480" cy="1004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7" name="Ink 6">
                  <a:extLst>
                    <a:ext uri="{FF2B5EF4-FFF2-40B4-BE49-F238E27FC236}">
                      <a16:creationId xmlns:a16="http://schemas.microsoft.com/office/drawing/2014/main" id="{F6EB5247-7EE4-7F35-1E2F-D7C7DD072A29}"/>
                    </a:ext>
                  </a:extLst>
                </p14:cNvPr>
                <p14:cNvContentPartPr/>
                <p14:nvPr/>
              </p14:nvContentPartPr>
              <p14:xfrm>
                <a:off x="6001712" y="1656399"/>
                <a:ext cx="2452680" cy="1016280"/>
              </p14:xfrm>
            </p:contentPart>
          </mc:Choice>
          <mc:Fallback>
            <p:pic>
              <p:nvPicPr>
                <p:cNvPr id="7" name="Ink 6">
                  <a:extLst>
                    <a:ext uri="{FF2B5EF4-FFF2-40B4-BE49-F238E27FC236}">
                      <a16:creationId xmlns:a16="http://schemas.microsoft.com/office/drawing/2014/main" id="{F6EB5247-7EE4-7F35-1E2F-D7C7DD072A29}"/>
                    </a:ext>
                  </a:extLst>
                </p:cNvPr>
                <p:cNvPicPr/>
                <p:nvPr/>
              </p:nvPicPr>
              <p:blipFill>
                <a:blip r:embed="rId67"/>
                <a:stretch>
                  <a:fillRect/>
                </a:stretch>
              </p:blipFill>
              <p:spPr>
                <a:xfrm>
                  <a:off x="5992712" y="1647759"/>
                  <a:ext cx="2470320" cy="10339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8" name="Ink 7">
                  <a:extLst>
                    <a:ext uri="{FF2B5EF4-FFF2-40B4-BE49-F238E27FC236}">
                      <a16:creationId xmlns:a16="http://schemas.microsoft.com/office/drawing/2014/main" id="{82F827D6-E099-5B53-84D0-F071847CD338}"/>
                    </a:ext>
                  </a:extLst>
                </p14:cNvPr>
                <p14:cNvContentPartPr/>
                <p14:nvPr/>
              </p14:nvContentPartPr>
              <p14:xfrm>
                <a:off x="6446672" y="1388559"/>
                <a:ext cx="200880" cy="260280"/>
              </p14:xfrm>
            </p:contentPart>
          </mc:Choice>
          <mc:Fallback>
            <p:pic>
              <p:nvPicPr>
                <p:cNvPr id="8" name="Ink 7">
                  <a:extLst>
                    <a:ext uri="{FF2B5EF4-FFF2-40B4-BE49-F238E27FC236}">
                      <a16:creationId xmlns:a16="http://schemas.microsoft.com/office/drawing/2014/main" id="{82F827D6-E099-5B53-84D0-F071847CD338}"/>
                    </a:ext>
                  </a:extLst>
                </p:cNvPr>
                <p:cNvPicPr/>
                <p:nvPr/>
              </p:nvPicPr>
              <p:blipFill>
                <a:blip r:embed="rId69"/>
                <a:stretch>
                  <a:fillRect/>
                </a:stretch>
              </p:blipFill>
              <p:spPr>
                <a:xfrm>
                  <a:off x="6438032" y="1379559"/>
                  <a:ext cx="21852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9" name="Ink 8">
                  <a:extLst>
                    <a:ext uri="{FF2B5EF4-FFF2-40B4-BE49-F238E27FC236}">
                      <a16:creationId xmlns:a16="http://schemas.microsoft.com/office/drawing/2014/main" id="{E174D7C3-99CF-B841-A2EC-2E6A71610D9B}"/>
                    </a:ext>
                  </a:extLst>
                </p14:cNvPr>
                <p14:cNvContentPartPr/>
                <p14:nvPr/>
              </p14:nvContentPartPr>
              <p14:xfrm>
                <a:off x="6518312" y="1477839"/>
                <a:ext cx="99720" cy="19440"/>
              </p14:xfrm>
            </p:contentPart>
          </mc:Choice>
          <mc:Fallback>
            <p:pic>
              <p:nvPicPr>
                <p:cNvPr id="9" name="Ink 8">
                  <a:extLst>
                    <a:ext uri="{FF2B5EF4-FFF2-40B4-BE49-F238E27FC236}">
                      <a16:creationId xmlns:a16="http://schemas.microsoft.com/office/drawing/2014/main" id="{E174D7C3-99CF-B841-A2EC-2E6A71610D9B}"/>
                    </a:ext>
                  </a:extLst>
                </p:cNvPr>
                <p:cNvPicPr/>
                <p:nvPr/>
              </p:nvPicPr>
              <p:blipFill>
                <a:blip r:embed="rId71"/>
                <a:stretch>
                  <a:fillRect/>
                </a:stretch>
              </p:blipFill>
              <p:spPr>
                <a:xfrm>
                  <a:off x="6509312" y="1469199"/>
                  <a:ext cx="1173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0" name="Ink 9">
                  <a:extLst>
                    <a:ext uri="{FF2B5EF4-FFF2-40B4-BE49-F238E27FC236}">
                      <a16:creationId xmlns:a16="http://schemas.microsoft.com/office/drawing/2014/main" id="{92C33A5B-EC21-B9E1-2195-96275F2BF09B}"/>
                    </a:ext>
                  </a:extLst>
                </p14:cNvPr>
                <p14:cNvContentPartPr/>
                <p14:nvPr/>
              </p14:nvContentPartPr>
              <p14:xfrm>
                <a:off x="6670952" y="1389279"/>
                <a:ext cx="144360" cy="254880"/>
              </p14:xfrm>
            </p:contentPart>
          </mc:Choice>
          <mc:Fallback>
            <p:pic>
              <p:nvPicPr>
                <p:cNvPr id="10" name="Ink 9">
                  <a:extLst>
                    <a:ext uri="{FF2B5EF4-FFF2-40B4-BE49-F238E27FC236}">
                      <a16:creationId xmlns:a16="http://schemas.microsoft.com/office/drawing/2014/main" id="{92C33A5B-EC21-B9E1-2195-96275F2BF09B}"/>
                    </a:ext>
                  </a:extLst>
                </p:cNvPr>
                <p:cNvPicPr/>
                <p:nvPr/>
              </p:nvPicPr>
              <p:blipFill>
                <a:blip r:embed="rId73"/>
                <a:stretch>
                  <a:fillRect/>
                </a:stretch>
              </p:blipFill>
              <p:spPr>
                <a:xfrm>
                  <a:off x="6662312" y="1380279"/>
                  <a:ext cx="16200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1" name="Ink 10">
                  <a:extLst>
                    <a:ext uri="{FF2B5EF4-FFF2-40B4-BE49-F238E27FC236}">
                      <a16:creationId xmlns:a16="http://schemas.microsoft.com/office/drawing/2014/main" id="{C83B9EB1-BDEE-E5C1-EE44-EB2DAA13BBF3}"/>
                    </a:ext>
                  </a:extLst>
                </p14:cNvPr>
                <p14:cNvContentPartPr/>
                <p14:nvPr/>
              </p14:nvContentPartPr>
              <p14:xfrm>
                <a:off x="6638192" y="1471359"/>
                <a:ext cx="399240" cy="152640"/>
              </p14:xfrm>
            </p:contentPart>
          </mc:Choice>
          <mc:Fallback>
            <p:pic>
              <p:nvPicPr>
                <p:cNvPr id="11" name="Ink 10">
                  <a:extLst>
                    <a:ext uri="{FF2B5EF4-FFF2-40B4-BE49-F238E27FC236}">
                      <a16:creationId xmlns:a16="http://schemas.microsoft.com/office/drawing/2014/main" id="{C83B9EB1-BDEE-E5C1-EE44-EB2DAA13BBF3}"/>
                    </a:ext>
                  </a:extLst>
                </p:cNvPr>
                <p:cNvPicPr/>
                <p:nvPr/>
              </p:nvPicPr>
              <p:blipFill>
                <a:blip r:embed="rId75"/>
                <a:stretch>
                  <a:fillRect/>
                </a:stretch>
              </p:blipFill>
              <p:spPr>
                <a:xfrm>
                  <a:off x="6629192" y="1462719"/>
                  <a:ext cx="41688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2" name="Ink 11">
                  <a:extLst>
                    <a:ext uri="{FF2B5EF4-FFF2-40B4-BE49-F238E27FC236}">
                      <a16:creationId xmlns:a16="http://schemas.microsoft.com/office/drawing/2014/main" id="{8B5570F2-E4C8-5F85-4F6D-25838239AE42}"/>
                    </a:ext>
                  </a:extLst>
                </p14:cNvPr>
                <p14:cNvContentPartPr/>
                <p14:nvPr/>
              </p14:nvContentPartPr>
              <p14:xfrm>
                <a:off x="7093592" y="1390359"/>
                <a:ext cx="317520" cy="256320"/>
              </p14:xfrm>
            </p:contentPart>
          </mc:Choice>
          <mc:Fallback>
            <p:pic>
              <p:nvPicPr>
                <p:cNvPr id="12" name="Ink 11">
                  <a:extLst>
                    <a:ext uri="{FF2B5EF4-FFF2-40B4-BE49-F238E27FC236}">
                      <a16:creationId xmlns:a16="http://schemas.microsoft.com/office/drawing/2014/main" id="{8B5570F2-E4C8-5F85-4F6D-25838239AE42}"/>
                    </a:ext>
                  </a:extLst>
                </p:cNvPr>
                <p:cNvPicPr/>
                <p:nvPr/>
              </p:nvPicPr>
              <p:blipFill>
                <a:blip r:embed="rId77"/>
                <a:stretch>
                  <a:fillRect/>
                </a:stretch>
              </p:blipFill>
              <p:spPr>
                <a:xfrm>
                  <a:off x="7084592" y="1381719"/>
                  <a:ext cx="33516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5" name="Ink 14">
                  <a:extLst>
                    <a:ext uri="{FF2B5EF4-FFF2-40B4-BE49-F238E27FC236}">
                      <a16:creationId xmlns:a16="http://schemas.microsoft.com/office/drawing/2014/main" id="{B9ED157E-4650-34F3-FE64-4B92225E78D3}"/>
                    </a:ext>
                  </a:extLst>
                </p14:cNvPr>
                <p14:cNvContentPartPr/>
                <p14:nvPr/>
              </p14:nvContentPartPr>
              <p14:xfrm>
                <a:off x="3896432" y="1889319"/>
                <a:ext cx="1507680" cy="32040"/>
              </p14:xfrm>
            </p:contentPart>
          </mc:Choice>
          <mc:Fallback>
            <p:pic>
              <p:nvPicPr>
                <p:cNvPr id="15" name="Ink 14">
                  <a:extLst>
                    <a:ext uri="{FF2B5EF4-FFF2-40B4-BE49-F238E27FC236}">
                      <a16:creationId xmlns:a16="http://schemas.microsoft.com/office/drawing/2014/main" id="{B9ED157E-4650-34F3-FE64-4B92225E78D3}"/>
                    </a:ext>
                  </a:extLst>
                </p:cNvPr>
                <p:cNvPicPr/>
                <p:nvPr/>
              </p:nvPicPr>
              <p:blipFill>
                <a:blip r:embed="rId79"/>
                <a:stretch>
                  <a:fillRect/>
                </a:stretch>
              </p:blipFill>
              <p:spPr>
                <a:xfrm>
                  <a:off x="3887792" y="1880679"/>
                  <a:ext cx="15253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id="{3D511D41-A955-B01A-7B04-B20E58CC8410}"/>
                    </a:ext>
                  </a:extLst>
                </p14:cNvPr>
                <p14:cNvContentPartPr/>
                <p14:nvPr/>
              </p14:nvContentPartPr>
              <p14:xfrm>
                <a:off x="2424032" y="1601679"/>
                <a:ext cx="11520" cy="61920"/>
              </p14:xfrm>
            </p:contentPart>
          </mc:Choice>
          <mc:Fallback>
            <p:pic>
              <p:nvPicPr>
                <p:cNvPr id="48" name="Ink 47">
                  <a:extLst>
                    <a:ext uri="{FF2B5EF4-FFF2-40B4-BE49-F238E27FC236}">
                      <a16:creationId xmlns:a16="http://schemas.microsoft.com/office/drawing/2014/main" id="{3D511D41-A955-B01A-7B04-B20E58CC8410}"/>
                    </a:ext>
                  </a:extLst>
                </p:cNvPr>
                <p:cNvPicPr/>
                <p:nvPr/>
              </p:nvPicPr>
              <p:blipFill>
                <a:blip r:embed="rId81"/>
                <a:stretch>
                  <a:fillRect/>
                </a:stretch>
              </p:blipFill>
              <p:spPr>
                <a:xfrm>
                  <a:off x="2415032" y="1592679"/>
                  <a:ext cx="2916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id="{2AF61889-2BFB-47F6-49D8-0AE18C8D0C45}"/>
                    </a:ext>
                  </a:extLst>
                </p14:cNvPr>
                <p14:cNvContentPartPr/>
                <p14:nvPr/>
              </p14:nvContentPartPr>
              <p14:xfrm>
                <a:off x="2528432" y="1644519"/>
                <a:ext cx="6480" cy="67320"/>
              </p14:xfrm>
            </p:contentPart>
          </mc:Choice>
          <mc:Fallback>
            <p:pic>
              <p:nvPicPr>
                <p:cNvPr id="49" name="Ink 48">
                  <a:extLst>
                    <a:ext uri="{FF2B5EF4-FFF2-40B4-BE49-F238E27FC236}">
                      <a16:creationId xmlns:a16="http://schemas.microsoft.com/office/drawing/2014/main" id="{2AF61889-2BFB-47F6-49D8-0AE18C8D0C45}"/>
                    </a:ext>
                  </a:extLst>
                </p:cNvPr>
                <p:cNvPicPr/>
                <p:nvPr/>
              </p:nvPicPr>
              <p:blipFill>
                <a:blip r:embed="rId83"/>
                <a:stretch>
                  <a:fillRect/>
                </a:stretch>
              </p:blipFill>
              <p:spPr>
                <a:xfrm>
                  <a:off x="2519432" y="1635879"/>
                  <a:ext cx="2412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128BC1B8-295D-0E47-5A25-8EE5171773F4}"/>
                    </a:ext>
                  </a:extLst>
                </p14:cNvPr>
                <p14:cNvContentPartPr/>
                <p14:nvPr/>
              </p14:nvContentPartPr>
              <p14:xfrm>
                <a:off x="2540672" y="1579719"/>
                <a:ext cx="2880" cy="3600"/>
              </p14:xfrm>
            </p:contentPart>
          </mc:Choice>
          <mc:Fallback>
            <p:pic>
              <p:nvPicPr>
                <p:cNvPr id="50" name="Ink 49">
                  <a:extLst>
                    <a:ext uri="{FF2B5EF4-FFF2-40B4-BE49-F238E27FC236}">
                      <a16:creationId xmlns:a16="http://schemas.microsoft.com/office/drawing/2014/main" id="{128BC1B8-295D-0E47-5A25-8EE5171773F4}"/>
                    </a:ext>
                  </a:extLst>
                </p:cNvPr>
                <p:cNvPicPr/>
                <p:nvPr/>
              </p:nvPicPr>
              <p:blipFill>
                <a:blip r:embed="rId85"/>
                <a:stretch>
                  <a:fillRect/>
                </a:stretch>
              </p:blipFill>
              <p:spPr>
                <a:xfrm>
                  <a:off x="2531672" y="1570719"/>
                  <a:ext cx="2052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1" name="Ink 50">
                  <a:extLst>
                    <a:ext uri="{FF2B5EF4-FFF2-40B4-BE49-F238E27FC236}">
                      <a16:creationId xmlns:a16="http://schemas.microsoft.com/office/drawing/2014/main" id="{E9F75477-80AC-2EA8-5DEA-11911D374E0B}"/>
                    </a:ext>
                  </a:extLst>
                </p14:cNvPr>
                <p14:cNvContentPartPr/>
                <p14:nvPr/>
              </p14:nvContentPartPr>
              <p14:xfrm>
                <a:off x="2594672" y="1598439"/>
                <a:ext cx="94680" cy="106920"/>
              </p14:xfrm>
            </p:contentPart>
          </mc:Choice>
          <mc:Fallback>
            <p:pic>
              <p:nvPicPr>
                <p:cNvPr id="51" name="Ink 50">
                  <a:extLst>
                    <a:ext uri="{FF2B5EF4-FFF2-40B4-BE49-F238E27FC236}">
                      <a16:creationId xmlns:a16="http://schemas.microsoft.com/office/drawing/2014/main" id="{E9F75477-80AC-2EA8-5DEA-11911D374E0B}"/>
                    </a:ext>
                  </a:extLst>
                </p:cNvPr>
                <p:cNvPicPr/>
                <p:nvPr/>
              </p:nvPicPr>
              <p:blipFill>
                <a:blip r:embed="rId87"/>
                <a:stretch>
                  <a:fillRect/>
                </a:stretch>
              </p:blipFill>
              <p:spPr>
                <a:xfrm>
                  <a:off x="2586032" y="1589799"/>
                  <a:ext cx="11232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2" name="Ink 51">
                  <a:extLst>
                    <a:ext uri="{FF2B5EF4-FFF2-40B4-BE49-F238E27FC236}">
                      <a16:creationId xmlns:a16="http://schemas.microsoft.com/office/drawing/2014/main" id="{C174A364-F6D7-D00A-A54A-23CE8FD93BA1}"/>
                    </a:ext>
                  </a:extLst>
                </p14:cNvPr>
                <p14:cNvContentPartPr/>
                <p14:nvPr/>
              </p14:nvContentPartPr>
              <p14:xfrm>
                <a:off x="2730752" y="1582959"/>
                <a:ext cx="360" cy="123120"/>
              </p14:xfrm>
            </p:contentPart>
          </mc:Choice>
          <mc:Fallback>
            <p:pic>
              <p:nvPicPr>
                <p:cNvPr id="52" name="Ink 51">
                  <a:extLst>
                    <a:ext uri="{FF2B5EF4-FFF2-40B4-BE49-F238E27FC236}">
                      <a16:creationId xmlns:a16="http://schemas.microsoft.com/office/drawing/2014/main" id="{C174A364-F6D7-D00A-A54A-23CE8FD93BA1}"/>
                    </a:ext>
                  </a:extLst>
                </p:cNvPr>
                <p:cNvPicPr/>
                <p:nvPr/>
              </p:nvPicPr>
              <p:blipFill>
                <a:blip r:embed="rId89"/>
                <a:stretch>
                  <a:fillRect/>
                </a:stretch>
              </p:blipFill>
              <p:spPr>
                <a:xfrm>
                  <a:off x="2722112" y="1574319"/>
                  <a:ext cx="1800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AC54F1B5-F42A-9557-0A8B-67A845120773}"/>
                    </a:ext>
                  </a:extLst>
                </p14:cNvPr>
                <p14:cNvContentPartPr/>
                <p14:nvPr/>
              </p14:nvContentPartPr>
              <p14:xfrm>
                <a:off x="2804192" y="1526439"/>
                <a:ext cx="360" cy="41040"/>
              </p14:xfrm>
            </p:contentPart>
          </mc:Choice>
          <mc:Fallback>
            <p:pic>
              <p:nvPicPr>
                <p:cNvPr id="53" name="Ink 52">
                  <a:extLst>
                    <a:ext uri="{FF2B5EF4-FFF2-40B4-BE49-F238E27FC236}">
                      <a16:creationId xmlns:a16="http://schemas.microsoft.com/office/drawing/2014/main" id="{AC54F1B5-F42A-9557-0A8B-67A845120773}"/>
                    </a:ext>
                  </a:extLst>
                </p:cNvPr>
                <p:cNvPicPr/>
                <p:nvPr/>
              </p:nvPicPr>
              <p:blipFill>
                <a:blip r:embed="rId91"/>
                <a:stretch>
                  <a:fillRect/>
                </a:stretch>
              </p:blipFill>
              <p:spPr>
                <a:xfrm>
                  <a:off x="2795552" y="1517439"/>
                  <a:ext cx="1800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5" name="Ink 54">
                  <a:extLst>
                    <a:ext uri="{FF2B5EF4-FFF2-40B4-BE49-F238E27FC236}">
                      <a16:creationId xmlns:a16="http://schemas.microsoft.com/office/drawing/2014/main" id="{855CCFC6-9ECB-A7F1-4D1D-180BC8305A16}"/>
                    </a:ext>
                  </a:extLst>
                </p14:cNvPr>
                <p14:cNvContentPartPr/>
                <p14:nvPr/>
              </p14:nvContentPartPr>
              <p14:xfrm>
                <a:off x="6081632" y="1908399"/>
                <a:ext cx="6480" cy="83880"/>
              </p14:xfrm>
            </p:contentPart>
          </mc:Choice>
          <mc:Fallback>
            <p:pic>
              <p:nvPicPr>
                <p:cNvPr id="55" name="Ink 54">
                  <a:extLst>
                    <a:ext uri="{FF2B5EF4-FFF2-40B4-BE49-F238E27FC236}">
                      <a16:creationId xmlns:a16="http://schemas.microsoft.com/office/drawing/2014/main" id="{855CCFC6-9ECB-A7F1-4D1D-180BC8305A16}"/>
                    </a:ext>
                  </a:extLst>
                </p:cNvPr>
                <p:cNvPicPr/>
                <p:nvPr/>
              </p:nvPicPr>
              <p:blipFill>
                <a:blip r:embed="rId93"/>
                <a:stretch>
                  <a:fillRect/>
                </a:stretch>
              </p:blipFill>
              <p:spPr>
                <a:xfrm>
                  <a:off x="6072992" y="1899399"/>
                  <a:ext cx="2412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6" name="Ink 55">
                  <a:extLst>
                    <a:ext uri="{FF2B5EF4-FFF2-40B4-BE49-F238E27FC236}">
                      <a16:creationId xmlns:a16="http://schemas.microsoft.com/office/drawing/2014/main" id="{33852325-91DE-4CF2-A52A-4C4767D184BF}"/>
                    </a:ext>
                  </a:extLst>
                </p14:cNvPr>
                <p14:cNvContentPartPr/>
                <p14:nvPr/>
              </p14:nvContentPartPr>
              <p14:xfrm>
                <a:off x="6173072" y="1957359"/>
                <a:ext cx="3600" cy="139680"/>
              </p14:xfrm>
            </p:contentPart>
          </mc:Choice>
          <mc:Fallback>
            <p:pic>
              <p:nvPicPr>
                <p:cNvPr id="56" name="Ink 55">
                  <a:extLst>
                    <a:ext uri="{FF2B5EF4-FFF2-40B4-BE49-F238E27FC236}">
                      <a16:creationId xmlns:a16="http://schemas.microsoft.com/office/drawing/2014/main" id="{33852325-91DE-4CF2-A52A-4C4767D184BF}"/>
                    </a:ext>
                  </a:extLst>
                </p:cNvPr>
                <p:cNvPicPr/>
                <p:nvPr/>
              </p:nvPicPr>
              <p:blipFill>
                <a:blip r:embed="rId95"/>
                <a:stretch>
                  <a:fillRect/>
                </a:stretch>
              </p:blipFill>
              <p:spPr>
                <a:xfrm>
                  <a:off x="6164432" y="1948719"/>
                  <a:ext cx="2124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7" name="Ink 56">
                  <a:extLst>
                    <a:ext uri="{FF2B5EF4-FFF2-40B4-BE49-F238E27FC236}">
                      <a16:creationId xmlns:a16="http://schemas.microsoft.com/office/drawing/2014/main" id="{9CDB3749-BCD8-E100-CA73-29C17ED469DF}"/>
                    </a:ext>
                  </a:extLst>
                </p14:cNvPr>
                <p14:cNvContentPartPr/>
                <p14:nvPr/>
              </p14:nvContentPartPr>
              <p14:xfrm>
                <a:off x="6191072" y="1899759"/>
                <a:ext cx="1440" cy="2880"/>
              </p14:xfrm>
            </p:contentPart>
          </mc:Choice>
          <mc:Fallback>
            <p:pic>
              <p:nvPicPr>
                <p:cNvPr id="57" name="Ink 56">
                  <a:extLst>
                    <a:ext uri="{FF2B5EF4-FFF2-40B4-BE49-F238E27FC236}">
                      <a16:creationId xmlns:a16="http://schemas.microsoft.com/office/drawing/2014/main" id="{9CDB3749-BCD8-E100-CA73-29C17ED469DF}"/>
                    </a:ext>
                  </a:extLst>
                </p:cNvPr>
                <p:cNvPicPr/>
                <p:nvPr/>
              </p:nvPicPr>
              <p:blipFill>
                <a:blip r:embed="rId85"/>
                <a:stretch>
                  <a:fillRect/>
                </a:stretch>
              </p:blipFill>
              <p:spPr>
                <a:xfrm>
                  <a:off x="6182072" y="1891119"/>
                  <a:ext cx="190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8" name="Ink 57">
                  <a:extLst>
                    <a:ext uri="{FF2B5EF4-FFF2-40B4-BE49-F238E27FC236}">
                      <a16:creationId xmlns:a16="http://schemas.microsoft.com/office/drawing/2014/main" id="{B3FC8752-2255-D773-8031-A35DD0425B8B}"/>
                    </a:ext>
                  </a:extLst>
                </p14:cNvPr>
                <p14:cNvContentPartPr/>
                <p14:nvPr/>
              </p14:nvContentPartPr>
              <p14:xfrm>
                <a:off x="6240032" y="1952679"/>
                <a:ext cx="99720" cy="151920"/>
              </p14:xfrm>
            </p:contentPart>
          </mc:Choice>
          <mc:Fallback>
            <p:pic>
              <p:nvPicPr>
                <p:cNvPr id="58" name="Ink 57">
                  <a:extLst>
                    <a:ext uri="{FF2B5EF4-FFF2-40B4-BE49-F238E27FC236}">
                      <a16:creationId xmlns:a16="http://schemas.microsoft.com/office/drawing/2014/main" id="{B3FC8752-2255-D773-8031-A35DD0425B8B}"/>
                    </a:ext>
                  </a:extLst>
                </p:cNvPr>
                <p:cNvPicPr/>
                <p:nvPr/>
              </p:nvPicPr>
              <p:blipFill>
                <a:blip r:embed="rId98"/>
                <a:stretch>
                  <a:fillRect/>
                </a:stretch>
              </p:blipFill>
              <p:spPr>
                <a:xfrm>
                  <a:off x="6231392" y="1944039"/>
                  <a:ext cx="1173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9" name="Ink 58">
                  <a:extLst>
                    <a:ext uri="{FF2B5EF4-FFF2-40B4-BE49-F238E27FC236}">
                      <a16:creationId xmlns:a16="http://schemas.microsoft.com/office/drawing/2014/main" id="{40A651AF-21E8-2037-FD31-3DA160B5D0FC}"/>
                    </a:ext>
                  </a:extLst>
                </p14:cNvPr>
                <p14:cNvContentPartPr/>
                <p14:nvPr/>
              </p14:nvContentPartPr>
              <p14:xfrm>
                <a:off x="6419312" y="1990479"/>
                <a:ext cx="6480" cy="113400"/>
              </p14:xfrm>
            </p:contentPart>
          </mc:Choice>
          <mc:Fallback>
            <p:pic>
              <p:nvPicPr>
                <p:cNvPr id="59" name="Ink 58">
                  <a:extLst>
                    <a:ext uri="{FF2B5EF4-FFF2-40B4-BE49-F238E27FC236}">
                      <a16:creationId xmlns:a16="http://schemas.microsoft.com/office/drawing/2014/main" id="{40A651AF-21E8-2037-FD31-3DA160B5D0FC}"/>
                    </a:ext>
                  </a:extLst>
                </p:cNvPr>
                <p:cNvPicPr/>
                <p:nvPr/>
              </p:nvPicPr>
              <p:blipFill>
                <a:blip r:embed="rId100"/>
                <a:stretch>
                  <a:fillRect/>
                </a:stretch>
              </p:blipFill>
              <p:spPr>
                <a:xfrm>
                  <a:off x="6410312" y="1981839"/>
                  <a:ext cx="2412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0" name="Ink 59">
                  <a:extLst>
                    <a:ext uri="{FF2B5EF4-FFF2-40B4-BE49-F238E27FC236}">
                      <a16:creationId xmlns:a16="http://schemas.microsoft.com/office/drawing/2014/main" id="{C5C3D120-1544-2216-3680-2FD9E2BCE6F7}"/>
                    </a:ext>
                  </a:extLst>
                </p14:cNvPr>
                <p14:cNvContentPartPr/>
                <p14:nvPr/>
              </p14:nvContentPartPr>
              <p14:xfrm>
                <a:off x="6498872" y="1938999"/>
                <a:ext cx="12600" cy="48960"/>
              </p14:xfrm>
            </p:contentPart>
          </mc:Choice>
          <mc:Fallback>
            <p:pic>
              <p:nvPicPr>
                <p:cNvPr id="60" name="Ink 59">
                  <a:extLst>
                    <a:ext uri="{FF2B5EF4-FFF2-40B4-BE49-F238E27FC236}">
                      <a16:creationId xmlns:a16="http://schemas.microsoft.com/office/drawing/2014/main" id="{C5C3D120-1544-2216-3680-2FD9E2BCE6F7}"/>
                    </a:ext>
                  </a:extLst>
                </p:cNvPr>
                <p:cNvPicPr/>
                <p:nvPr/>
              </p:nvPicPr>
              <p:blipFill>
                <a:blip r:embed="rId102"/>
                <a:stretch>
                  <a:fillRect/>
                </a:stretch>
              </p:blipFill>
              <p:spPr>
                <a:xfrm>
                  <a:off x="6489872" y="1929999"/>
                  <a:ext cx="3024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1" name="Ink 60">
                  <a:extLst>
                    <a:ext uri="{FF2B5EF4-FFF2-40B4-BE49-F238E27FC236}">
                      <a16:creationId xmlns:a16="http://schemas.microsoft.com/office/drawing/2014/main" id="{C94151FC-A33E-1A1C-A49B-BC63A960EF3F}"/>
                    </a:ext>
                  </a:extLst>
                </p14:cNvPr>
                <p14:cNvContentPartPr/>
                <p14:nvPr/>
              </p14:nvContentPartPr>
              <p14:xfrm>
                <a:off x="6711992" y="2076519"/>
                <a:ext cx="141480" cy="15480"/>
              </p14:xfrm>
            </p:contentPart>
          </mc:Choice>
          <mc:Fallback>
            <p:pic>
              <p:nvPicPr>
                <p:cNvPr id="61" name="Ink 60">
                  <a:extLst>
                    <a:ext uri="{FF2B5EF4-FFF2-40B4-BE49-F238E27FC236}">
                      <a16:creationId xmlns:a16="http://schemas.microsoft.com/office/drawing/2014/main" id="{C94151FC-A33E-1A1C-A49B-BC63A960EF3F}"/>
                    </a:ext>
                  </a:extLst>
                </p:cNvPr>
                <p:cNvPicPr/>
                <p:nvPr/>
              </p:nvPicPr>
              <p:blipFill>
                <a:blip r:embed="rId104"/>
                <a:stretch>
                  <a:fillRect/>
                </a:stretch>
              </p:blipFill>
              <p:spPr>
                <a:xfrm>
                  <a:off x="6703352" y="2067519"/>
                  <a:ext cx="1591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2" name="Ink 61">
                  <a:extLst>
                    <a:ext uri="{FF2B5EF4-FFF2-40B4-BE49-F238E27FC236}">
                      <a16:creationId xmlns:a16="http://schemas.microsoft.com/office/drawing/2014/main" id="{8252415A-9004-3014-9860-31C5C7A10D3E}"/>
                    </a:ext>
                  </a:extLst>
                </p14:cNvPr>
                <p14:cNvContentPartPr/>
                <p14:nvPr/>
              </p14:nvContentPartPr>
              <p14:xfrm>
                <a:off x="7028072" y="1960599"/>
                <a:ext cx="208080" cy="191520"/>
              </p14:xfrm>
            </p:contentPart>
          </mc:Choice>
          <mc:Fallback>
            <p:pic>
              <p:nvPicPr>
                <p:cNvPr id="62" name="Ink 61">
                  <a:extLst>
                    <a:ext uri="{FF2B5EF4-FFF2-40B4-BE49-F238E27FC236}">
                      <a16:creationId xmlns:a16="http://schemas.microsoft.com/office/drawing/2014/main" id="{8252415A-9004-3014-9860-31C5C7A10D3E}"/>
                    </a:ext>
                  </a:extLst>
                </p:cNvPr>
                <p:cNvPicPr/>
                <p:nvPr/>
              </p:nvPicPr>
              <p:blipFill>
                <a:blip r:embed="rId106"/>
                <a:stretch>
                  <a:fillRect/>
                </a:stretch>
              </p:blipFill>
              <p:spPr>
                <a:xfrm>
                  <a:off x="7019072" y="1951959"/>
                  <a:ext cx="22572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3" name="Ink 62">
                  <a:extLst>
                    <a:ext uri="{FF2B5EF4-FFF2-40B4-BE49-F238E27FC236}">
                      <a16:creationId xmlns:a16="http://schemas.microsoft.com/office/drawing/2014/main" id="{5A15F32D-0F65-8267-DEFA-220DEC56D2DD}"/>
                    </a:ext>
                  </a:extLst>
                </p14:cNvPr>
                <p14:cNvContentPartPr/>
                <p14:nvPr/>
              </p14:nvContentPartPr>
              <p14:xfrm>
                <a:off x="7314992" y="2001639"/>
                <a:ext cx="360" cy="131760"/>
              </p14:xfrm>
            </p:contentPart>
          </mc:Choice>
          <mc:Fallback>
            <p:pic>
              <p:nvPicPr>
                <p:cNvPr id="63" name="Ink 62">
                  <a:extLst>
                    <a:ext uri="{FF2B5EF4-FFF2-40B4-BE49-F238E27FC236}">
                      <a16:creationId xmlns:a16="http://schemas.microsoft.com/office/drawing/2014/main" id="{5A15F32D-0F65-8267-DEFA-220DEC56D2DD}"/>
                    </a:ext>
                  </a:extLst>
                </p:cNvPr>
                <p:cNvPicPr/>
                <p:nvPr/>
              </p:nvPicPr>
              <p:blipFill>
                <a:blip r:embed="rId108"/>
                <a:stretch>
                  <a:fillRect/>
                </a:stretch>
              </p:blipFill>
              <p:spPr>
                <a:xfrm>
                  <a:off x="7306352" y="1992639"/>
                  <a:ext cx="180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4" name="Ink 63">
                  <a:extLst>
                    <a:ext uri="{FF2B5EF4-FFF2-40B4-BE49-F238E27FC236}">
                      <a16:creationId xmlns:a16="http://schemas.microsoft.com/office/drawing/2014/main" id="{777FD5C8-7ED9-DA2C-D525-0C8F6FD6CB06}"/>
                    </a:ext>
                  </a:extLst>
                </p14:cNvPr>
                <p14:cNvContentPartPr/>
                <p14:nvPr/>
              </p14:nvContentPartPr>
              <p14:xfrm>
                <a:off x="7209872" y="2047359"/>
                <a:ext cx="227880" cy="105120"/>
              </p14:xfrm>
            </p:contentPart>
          </mc:Choice>
          <mc:Fallback>
            <p:pic>
              <p:nvPicPr>
                <p:cNvPr id="64" name="Ink 63">
                  <a:extLst>
                    <a:ext uri="{FF2B5EF4-FFF2-40B4-BE49-F238E27FC236}">
                      <a16:creationId xmlns:a16="http://schemas.microsoft.com/office/drawing/2014/main" id="{777FD5C8-7ED9-DA2C-D525-0C8F6FD6CB06}"/>
                    </a:ext>
                  </a:extLst>
                </p:cNvPr>
                <p:cNvPicPr/>
                <p:nvPr/>
              </p:nvPicPr>
              <p:blipFill>
                <a:blip r:embed="rId110"/>
                <a:stretch>
                  <a:fillRect/>
                </a:stretch>
              </p:blipFill>
              <p:spPr>
                <a:xfrm>
                  <a:off x="7201232" y="2038719"/>
                  <a:ext cx="2455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5" name="Ink 64">
                  <a:extLst>
                    <a:ext uri="{FF2B5EF4-FFF2-40B4-BE49-F238E27FC236}">
                      <a16:creationId xmlns:a16="http://schemas.microsoft.com/office/drawing/2014/main" id="{CF433C8E-E8C0-7C7E-2BA8-EF2A9465AFDD}"/>
                    </a:ext>
                  </a:extLst>
                </p14:cNvPr>
                <p14:cNvContentPartPr/>
                <p14:nvPr/>
              </p14:nvContentPartPr>
              <p14:xfrm>
                <a:off x="7498952" y="2050959"/>
                <a:ext cx="162000" cy="126720"/>
              </p14:xfrm>
            </p:contentPart>
          </mc:Choice>
          <mc:Fallback>
            <p:pic>
              <p:nvPicPr>
                <p:cNvPr id="65" name="Ink 64">
                  <a:extLst>
                    <a:ext uri="{FF2B5EF4-FFF2-40B4-BE49-F238E27FC236}">
                      <a16:creationId xmlns:a16="http://schemas.microsoft.com/office/drawing/2014/main" id="{CF433C8E-E8C0-7C7E-2BA8-EF2A9465AFDD}"/>
                    </a:ext>
                  </a:extLst>
                </p:cNvPr>
                <p:cNvPicPr/>
                <p:nvPr/>
              </p:nvPicPr>
              <p:blipFill>
                <a:blip r:embed="rId112"/>
                <a:stretch>
                  <a:fillRect/>
                </a:stretch>
              </p:blipFill>
              <p:spPr>
                <a:xfrm>
                  <a:off x="7490312" y="2041959"/>
                  <a:ext cx="1796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6" name="Ink 65">
                  <a:extLst>
                    <a:ext uri="{FF2B5EF4-FFF2-40B4-BE49-F238E27FC236}">
                      <a16:creationId xmlns:a16="http://schemas.microsoft.com/office/drawing/2014/main" id="{51C069F5-EF0D-1DDA-7981-19483CD355BB}"/>
                    </a:ext>
                  </a:extLst>
                </p14:cNvPr>
                <p14:cNvContentPartPr/>
                <p14:nvPr/>
              </p14:nvContentPartPr>
              <p14:xfrm>
                <a:off x="7806032" y="2056719"/>
                <a:ext cx="19080" cy="140400"/>
              </p14:xfrm>
            </p:contentPart>
          </mc:Choice>
          <mc:Fallback>
            <p:pic>
              <p:nvPicPr>
                <p:cNvPr id="66" name="Ink 65">
                  <a:extLst>
                    <a:ext uri="{FF2B5EF4-FFF2-40B4-BE49-F238E27FC236}">
                      <a16:creationId xmlns:a16="http://schemas.microsoft.com/office/drawing/2014/main" id="{51C069F5-EF0D-1DDA-7981-19483CD355BB}"/>
                    </a:ext>
                  </a:extLst>
                </p:cNvPr>
                <p:cNvPicPr/>
                <p:nvPr/>
              </p:nvPicPr>
              <p:blipFill>
                <a:blip r:embed="rId114"/>
                <a:stretch>
                  <a:fillRect/>
                </a:stretch>
              </p:blipFill>
              <p:spPr>
                <a:xfrm>
                  <a:off x="7797032" y="2047719"/>
                  <a:ext cx="367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8" name="Ink 67">
                  <a:extLst>
                    <a:ext uri="{FF2B5EF4-FFF2-40B4-BE49-F238E27FC236}">
                      <a16:creationId xmlns:a16="http://schemas.microsoft.com/office/drawing/2014/main" id="{0AED1A32-CEA7-9677-C7A4-E325FDC98208}"/>
                    </a:ext>
                  </a:extLst>
                </p14:cNvPr>
                <p14:cNvContentPartPr/>
                <p14:nvPr/>
              </p14:nvContentPartPr>
              <p14:xfrm>
                <a:off x="3380912" y="1569639"/>
                <a:ext cx="6840" cy="130320"/>
              </p14:xfrm>
            </p:contentPart>
          </mc:Choice>
          <mc:Fallback>
            <p:pic>
              <p:nvPicPr>
                <p:cNvPr id="68" name="Ink 67">
                  <a:extLst>
                    <a:ext uri="{FF2B5EF4-FFF2-40B4-BE49-F238E27FC236}">
                      <a16:creationId xmlns:a16="http://schemas.microsoft.com/office/drawing/2014/main" id="{0AED1A32-CEA7-9677-C7A4-E325FDC98208}"/>
                    </a:ext>
                  </a:extLst>
                </p:cNvPr>
                <p:cNvPicPr/>
                <p:nvPr/>
              </p:nvPicPr>
              <p:blipFill>
                <a:blip r:embed="rId116"/>
                <a:stretch>
                  <a:fillRect/>
                </a:stretch>
              </p:blipFill>
              <p:spPr>
                <a:xfrm>
                  <a:off x="3372272" y="1560639"/>
                  <a:ext cx="244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9" name="Ink 68">
                  <a:extLst>
                    <a:ext uri="{FF2B5EF4-FFF2-40B4-BE49-F238E27FC236}">
                      <a16:creationId xmlns:a16="http://schemas.microsoft.com/office/drawing/2014/main" id="{B9F300B3-D1D6-493C-B1C5-959D43122E50}"/>
                    </a:ext>
                  </a:extLst>
                </p14:cNvPr>
                <p14:cNvContentPartPr/>
                <p14:nvPr/>
              </p14:nvContentPartPr>
              <p14:xfrm>
                <a:off x="3448592" y="1566039"/>
                <a:ext cx="172080" cy="136440"/>
              </p14:xfrm>
            </p:contentPart>
          </mc:Choice>
          <mc:Fallback>
            <p:pic>
              <p:nvPicPr>
                <p:cNvPr id="69" name="Ink 68">
                  <a:extLst>
                    <a:ext uri="{FF2B5EF4-FFF2-40B4-BE49-F238E27FC236}">
                      <a16:creationId xmlns:a16="http://schemas.microsoft.com/office/drawing/2014/main" id="{B9F300B3-D1D6-493C-B1C5-959D43122E50}"/>
                    </a:ext>
                  </a:extLst>
                </p:cNvPr>
                <p:cNvPicPr/>
                <p:nvPr/>
              </p:nvPicPr>
              <p:blipFill>
                <a:blip r:embed="rId118"/>
                <a:stretch>
                  <a:fillRect/>
                </a:stretch>
              </p:blipFill>
              <p:spPr>
                <a:xfrm>
                  <a:off x="3439592" y="1557399"/>
                  <a:ext cx="1897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1" name="Ink 70">
                  <a:extLst>
                    <a:ext uri="{FF2B5EF4-FFF2-40B4-BE49-F238E27FC236}">
                      <a16:creationId xmlns:a16="http://schemas.microsoft.com/office/drawing/2014/main" id="{C7E1CC53-88CD-962C-62D5-EDF2A9E3BF27}"/>
                    </a:ext>
                  </a:extLst>
                </p14:cNvPr>
                <p14:cNvContentPartPr/>
                <p14:nvPr/>
              </p14:nvContentPartPr>
              <p14:xfrm>
                <a:off x="103472" y="2190639"/>
                <a:ext cx="780480" cy="923400"/>
              </p14:xfrm>
            </p:contentPart>
          </mc:Choice>
          <mc:Fallback>
            <p:pic>
              <p:nvPicPr>
                <p:cNvPr id="71" name="Ink 70">
                  <a:extLst>
                    <a:ext uri="{FF2B5EF4-FFF2-40B4-BE49-F238E27FC236}">
                      <a16:creationId xmlns:a16="http://schemas.microsoft.com/office/drawing/2014/main" id="{C7E1CC53-88CD-962C-62D5-EDF2A9E3BF27}"/>
                    </a:ext>
                  </a:extLst>
                </p:cNvPr>
                <p:cNvPicPr/>
                <p:nvPr/>
              </p:nvPicPr>
              <p:blipFill>
                <a:blip r:embed="rId120"/>
                <a:stretch>
                  <a:fillRect/>
                </a:stretch>
              </p:blipFill>
              <p:spPr>
                <a:xfrm>
                  <a:off x="94832" y="2181639"/>
                  <a:ext cx="798120" cy="9410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2" name="Ink 71">
                  <a:extLst>
                    <a:ext uri="{FF2B5EF4-FFF2-40B4-BE49-F238E27FC236}">
                      <a16:creationId xmlns:a16="http://schemas.microsoft.com/office/drawing/2014/main" id="{7452C6FD-79F3-F763-229F-4D47D2D6391F}"/>
                    </a:ext>
                  </a:extLst>
                </p14:cNvPr>
                <p14:cNvContentPartPr/>
                <p14:nvPr/>
              </p14:nvContentPartPr>
              <p14:xfrm>
                <a:off x="293552" y="2094519"/>
                <a:ext cx="1134000" cy="861120"/>
              </p14:xfrm>
            </p:contentPart>
          </mc:Choice>
          <mc:Fallback>
            <p:pic>
              <p:nvPicPr>
                <p:cNvPr id="72" name="Ink 71">
                  <a:extLst>
                    <a:ext uri="{FF2B5EF4-FFF2-40B4-BE49-F238E27FC236}">
                      <a16:creationId xmlns:a16="http://schemas.microsoft.com/office/drawing/2014/main" id="{7452C6FD-79F3-F763-229F-4D47D2D6391F}"/>
                    </a:ext>
                  </a:extLst>
                </p:cNvPr>
                <p:cNvPicPr/>
                <p:nvPr/>
              </p:nvPicPr>
              <p:blipFill>
                <a:blip r:embed="rId122"/>
                <a:stretch>
                  <a:fillRect/>
                </a:stretch>
              </p:blipFill>
              <p:spPr>
                <a:xfrm>
                  <a:off x="284912" y="2085879"/>
                  <a:ext cx="1151640" cy="8787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3" name="Ink 72">
                  <a:extLst>
                    <a:ext uri="{FF2B5EF4-FFF2-40B4-BE49-F238E27FC236}">
                      <a16:creationId xmlns:a16="http://schemas.microsoft.com/office/drawing/2014/main" id="{F612D557-08D7-1F65-7DCF-A75ACD1FC43D}"/>
                    </a:ext>
                  </a:extLst>
                </p14:cNvPr>
                <p14:cNvContentPartPr/>
                <p14:nvPr/>
              </p14:nvContentPartPr>
              <p14:xfrm>
                <a:off x="521432" y="2336799"/>
                <a:ext cx="7560" cy="131400"/>
              </p14:xfrm>
            </p:contentPart>
          </mc:Choice>
          <mc:Fallback>
            <p:pic>
              <p:nvPicPr>
                <p:cNvPr id="73" name="Ink 72">
                  <a:extLst>
                    <a:ext uri="{FF2B5EF4-FFF2-40B4-BE49-F238E27FC236}">
                      <a16:creationId xmlns:a16="http://schemas.microsoft.com/office/drawing/2014/main" id="{F612D557-08D7-1F65-7DCF-A75ACD1FC43D}"/>
                    </a:ext>
                  </a:extLst>
                </p:cNvPr>
                <p:cNvPicPr/>
                <p:nvPr/>
              </p:nvPicPr>
              <p:blipFill>
                <a:blip r:embed="rId124"/>
                <a:stretch>
                  <a:fillRect/>
                </a:stretch>
              </p:blipFill>
              <p:spPr>
                <a:xfrm>
                  <a:off x="512792" y="2327799"/>
                  <a:ext cx="252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4" name="Ink 73">
                  <a:extLst>
                    <a:ext uri="{FF2B5EF4-FFF2-40B4-BE49-F238E27FC236}">
                      <a16:creationId xmlns:a16="http://schemas.microsoft.com/office/drawing/2014/main" id="{FAA349BB-1E8E-DE35-0766-336F033E75A5}"/>
                    </a:ext>
                  </a:extLst>
                </p14:cNvPr>
                <p14:cNvContentPartPr/>
                <p14:nvPr/>
              </p14:nvContentPartPr>
              <p14:xfrm>
                <a:off x="644192" y="2367759"/>
                <a:ext cx="43200" cy="61200"/>
              </p14:xfrm>
            </p:contentPart>
          </mc:Choice>
          <mc:Fallback>
            <p:pic>
              <p:nvPicPr>
                <p:cNvPr id="74" name="Ink 73">
                  <a:extLst>
                    <a:ext uri="{FF2B5EF4-FFF2-40B4-BE49-F238E27FC236}">
                      <a16:creationId xmlns:a16="http://schemas.microsoft.com/office/drawing/2014/main" id="{FAA349BB-1E8E-DE35-0766-336F033E75A5}"/>
                    </a:ext>
                  </a:extLst>
                </p:cNvPr>
                <p:cNvPicPr/>
                <p:nvPr/>
              </p:nvPicPr>
              <p:blipFill>
                <a:blip r:embed="rId126"/>
                <a:stretch>
                  <a:fillRect/>
                </a:stretch>
              </p:blipFill>
              <p:spPr>
                <a:xfrm>
                  <a:off x="635552" y="2359119"/>
                  <a:ext cx="6084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5" name="Ink 74">
                  <a:extLst>
                    <a:ext uri="{FF2B5EF4-FFF2-40B4-BE49-F238E27FC236}">
                      <a16:creationId xmlns:a16="http://schemas.microsoft.com/office/drawing/2014/main" id="{906DEB20-E4D3-614F-61DB-D83868094FD7}"/>
                    </a:ext>
                  </a:extLst>
                </p14:cNvPr>
                <p14:cNvContentPartPr/>
                <p14:nvPr/>
              </p14:nvContentPartPr>
              <p14:xfrm>
                <a:off x="829592" y="2351199"/>
                <a:ext cx="23760" cy="122040"/>
              </p14:xfrm>
            </p:contentPart>
          </mc:Choice>
          <mc:Fallback>
            <p:pic>
              <p:nvPicPr>
                <p:cNvPr id="75" name="Ink 74">
                  <a:extLst>
                    <a:ext uri="{FF2B5EF4-FFF2-40B4-BE49-F238E27FC236}">
                      <a16:creationId xmlns:a16="http://schemas.microsoft.com/office/drawing/2014/main" id="{906DEB20-E4D3-614F-61DB-D83868094FD7}"/>
                    </a:ext>
                  </a:extLst>
                </p:cNvPr>
                <p:cNvPicPr/>
                <p:nvPr/>
              </p:nvPicPr>
              <p:blipFill>
                <a:blip r:embed="rId128"/>
                <a:stretch>
                  <a:fillRect/>
                </a:stretch>
              </p:blipFill>
              <p:spPr>
                <a:xfrm>
                  <a:off x="820592" y="2342559"/>
                  <a:ext cx="4140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6" name="Ink 75">
                  <a:extLst>
                    <a:ext uri="{FF2B5EF4-FFF2-40B4-BE49-F238E27FC236}">
                      <a16:creationId xmlns:a16="http://schemas.microsoft.com/office/drawing/2014/main" id="{0EB1AEDE-96F8-574B-A837-51FF12CB5358}"/>
                    </a:ext>
                  </a:extLst>
                </p14:cNvPr>
                <p14:cNvContentPartPr/>
                <p14:nvPr/>
              </p14:nvContentPartPr>
              <p14:xfrm>
                <a:off x="829952" y="2283159"/>
                <a:ext cx="101880" cy="105120"/>
              </p14:xfrm>
            </p:contentPart>
          </mc:Choice>
          <mc:Fallback>
            <p:pic>
              <p:nvPicPr>
                <p:cNvPr id="76" name="Ink 75">
                  <a:extLst>
                    <a:ext uri="{FF2B5EF4-FFF2-40B4-BE49-F238E27FC236}">
                      <a16:creationId xmlns:a16="http://schemas.microsoft.com/office/drawing/2014/main" id="{0EB1AEDE-96F8-574B-A837-51FF12CB5358}"/>
                    </a:ext>
                  </a:extLst>
                </p:cNvPr>
                <p:cNvPicPr/>
                <p:nvPr/>
              </p:nvPicPr>
              <p:blipFill>
                <a:blip r:embed="rId130"/>
                <a:stretch>
                  <a:fillRect/>
                </a:stretch>
              </p:blipFill>
              <p:spPr>
                <a:xfrm>
                  <a:off x="821312" y="2274159"/>
                  <a:ext cx="1195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77" name="Ink 76">
                  <a:extLst>
                    <a:ext uri="{FF2B5EF4-FFF2-40B4-BE49-F238E27FC236}">
                      <a16:creationId xmlns:a16="http://schemas.microsoft.com/office/drawing/2014/main" id="{889413B2-D18C-1C85-E260-7517D6AEAD6A}"/>
                    </a:ext>
                  </a:extLst>
                </p14:cNvPr>
                <p14:cNvContentPartPr/>
                <p14:nvPr/>
              </p14:nvContentPartPr>
              <p14:xfrm>
                <a:off x="496592" y="2578359"/>
                <a:ext cx="6840" cy="151920"/>
              </p14:xfrm>
            </p:contentPart>
          </mc:Choice>
          <mc:Fallback>
            <p:pic>
              <p:nvPicPr>
                <p:cNvPr id="77" name="Ink 76">
                  <a:extLst>
                    <a:ext uri="{FF2B5EF4-FFF2-40B4-BE49-F238E27FC236}">
                      <a16:creationId xmlns:a16="http://schemas.microsoft.com/office/drawing/2014/main" id="{889413B2-D18C-1C85-E260-7517D6AEAD6A}"/>
                    </a:ext>
                  </a:extLst>
                </p:cNvPr>
                <p:cNvPicPr/>
                <p:nvPr/>
              </p:nvPicPr>
              <p:blipFill>
                <a:blip r:embed="rId132"/>
                <a:stretch>
                  <a:fillRect/>
                </a:stretch>
              </p:blipFill>
              <p:spPr>
                <a:xfrm>
                  <a:off x="487592" y="2569359"/>
                  <a:ext cx="2448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78" name="Ink 77">
                  <a:extLst>
                    <a:ext uri="{FF2B5EF4-FFF2-40B4-BE49-F238E27FC236}">
                      <a16:creationId xmlns:a16="http://schemas.microsoft.com/office/drawing/2014/main" id="{9FD1B970-7796-6F57-906C-58B84C128A35}"/>
                    </a:ext>
                  </a:extLst>
                </p14:cNvPr>
                <p14:cNvContentPartPr/>
                <p14:nvPr/>
              </p14:nvContentPartPr>
              <p14:xfrm>
                <a:off x="554912" y="2605719"/>
                <a:ext cx="59400" cy="81360"/>
              </p14:xfrm>
            </p:contentPart>
          </mc:Choice>
          <mc:Fallback>
            <p:pic>
              <p:nvPicPr>
                <p:cNvPr id="78" name="Ink 77">
                  <a:extLst>
                    <a:ext uri="{FF2B5EF4-FFF2-40B4-BE49-F238E27FC236}">
                      <a16:creationId xmlns:a16="http://schemas.microsoft.com/office/drawing/2014/main" id="{9FD1B970-7796-6F57-906C-58B84C128A35}"/>
                    </a:ext>
                  </a:extLst>
                </p:cNvPr>
                <p:cNvPicPr/>
                <p:nvPr/>
              </p:nvPicPr>
              <p:blipFill>
                <a:blip r:embed="rId134"/>
                <a:stretch>
                  <a:fillRect/>
                </a:stretch>
              </p:blipFill>
              <p:spPr>
                <a:xfrm>
                  <a:off x="546272" y="2597079"/>
                  <a:ext cx="7704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0" name="Ink 79">
                  <a:extLst>
                    <a:ext uri="{FF2B5EF4-FFF2-40B4-BE49-F238E27FC236}">
                      <a16:creationId xmlns:a16="http://schemas.microsoft.com/office/drawing/2014/main" id="{A5C62258-8F40-083F-059B-93A76C1581C4}"/>
                    </a:ext>
                  </a:extLst>
                </p14:cNvPr>
                <p14:cNvContentPartPr/>
                <p14:nvPr/>
              </p14:nvContentPartPr>
              <p14:xfrm>
                <a:off x="723752" y="2583039"/>
                <a:ext cx="72360" cy="174600"/>
              </p14:xfrm>
            </p:contentPart>
          </mc:Choice>
          <mc:Fallback>
            <p:pic>
              <p:nvPicPr>
                <p:cNvPr id="80" name="Ink 79">
                  <a:extLst>
                    <a:ext uri="{FF2B5EF4-FFF2-40B4-BE49-F238E27FC236}">
                      <a16:creationId xmlns:a16="http://schemas.microsoft.com/office/drawing/2014/main" id="{A5C62258-8F40-083F-059B-93A76C1581C4}"/>
                    </a:ext>
                  </a:extLst>
                </p:cNvPr>
                <p:cNvPicPr/>
                <p:nvPr/>
              </p:nvPicPr>
              <p:blipFill>
                <a:blip r:embed="rId136"/>
                <a:stretch>
                  <a:fillRect/>
                </a:stretch>
              </p:blipFill>
              <p:spPr>
                <a:xfrm>
                  <a:off x="715112" y="2574399"/>
                  <a:ext cx="9000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2" name="Ink 81">
                  <a:extLst>
                    <a:ext uri="{FF2B5EF4-FFF2-40B4-BE49-F238E27FC236}">
                      <a16:creationId xmlns:a16="http://schemas.microsoft.com/office/drawing/2014/main" id="{CBE791B0-BF36-DF04-FE0A-F3F00F000DD4}"/>
                    </a:ext>
                  </a:extLst>
                </p14:cNvPr>
                <p14:cNvContentPartPr/>
                <p14:nvPr/>
              </p14:nvContentPartPr>
              <p14:xfrm>
                <a:off x="515312" y="2872839"/>
                <a:ext cx="26640" cy="85320"/>
              </p14:xfrm>
            </p:contentPart>
          </mc:Choice>
          <mc:Fallback>
            <p:pic>
              <p:nvPicPr>
                <p:cNvPr id="82" name="Ink 81">
                  <a:extLst>
                    <a:ext uri="{FF2B5EF4-FFF2-40B4-BE49-F238E27FC236}">
                      <a16:creationId xmlns:a16="http://schemas.microsoft.com/office/drawing/2014/main" id="{CBE791B0-BF36-DF04-FE0A-F3F00F000DD4}"/>
                    </a:ext>
                  </a:extLst>
                </p:cNvPr>
                <p:cNvPicPr/>
                <p:nvPr/>
              </p:nvPicPr>
              <p:blipFill>
                <a:blip r:embed="rId138"/>
                <a:stretch>
                  <a:fillRect/>
                </a:stretch>
              </p:blipFill>
              <p:spPr>
                <a:xfrm>
                  <a:off x="506312" y="2864199"/>
                  <a:ext cx="4428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3" name="Ink 82">
                  <a:extLst>
                    <a:ext uri="{FF2B5EF4-FFF2-40B4-BE49-F238E27FC236}">
                      <a16:creationId xmlns:a16="http://schemas.microsoft.com/office/drawing/2014/main" id="{02FED513-F27D-E4EA-6B4E-FB61F3A412DC}"/>
                    </a:ext>
                  </a:extLst>
                </p14:cNvPr>
                <p14:cNvContentPartPr/>
                <p14:nvPr/>
              </p14:nvContentPartPr>
              <p14:xfrm>
                <a:off x="589112" y="2863839"/>
                <a:ext cx="92160" cy="99360"/>
              </p14:xfrm>
            </p:contentPart>
          </mc:Choice>
          <mc:Fallback>
            <p:pic>
              <p:nvPicPr>
                <p:cNvPr id="83" name="Ink 82">
                  <a:extLst>
                    <a:ext uri="{FF2B5EF4-FFF2-40B4-BE49-F238E27FC236}">
                      <a16:creationId xmlns:a16="http://schemas.microsoft.com/office/drawing/2014/main" id="{02FED513-F27D-E4EA-6B4E-FB61F3A412DC}"/>
                    </a:ext>
                  </a:extLst>
                </p:cNvPr>
                <p:cNvPicPr/>
                <p:nvPr/>
              </p:nvPicPr>
              <p:blipFill>
                <a:blip r:embed="rId140"/>
                <a:stretch>
                  <a:fillRect/>
                </a:stretch>
              </p:blipFill>
              <p:spPr>
                <a:xfrm>
                  <a:off x="580112" y="2855199"/>
                  <a:ext cx="10980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4" name="Ink 83">
                  <a:extLst>
                    <a:ext uri="{FF2B5EF4-FFF2-40B4-BE49-F238E27FC236}">
                      <a16:creationId xmlns:a16="http://schemas.microsoft.com/office/drawing/2014/main" id="{7203D93D-6B55-909C-82BE-7DEB7B9E50DF}"/>
                    </a:ext>
                  </a:extLst>
                </p14:cNvPr>
                <p14:cNvContentPartPr/>
                <p14:nvPr/>
              </p14:nvContentPartPr>
              <p14:xfrm>
                <a:off x="779192" y="2882199"/>
                <a:ext cx="71280" cy="158040"/>
              </p14:xfrm>
            </p:contentPart>
          </mc:Choice>
          <mc:Fallback>
            <p:pic>
              <p:nvPicPr>
                <p:cNvPr id="84" name="Ink 83">
                  <a:extLst>
                    <a:ext uri="{FF2B5EF4-FFF2-40B4-BE49-F238E27FC236}">
                      <a16:creationId xmlns:a16="http://schemas.microsoft.com/office/drawing/2014/main" id="{7203D93D-6B55-909C-82BE-7DEB7B9E50DF}"/>
                    </a:ext>
                  </a:extLst>
                </p:cNvPr>
                <p:cNvPicPr/>
                <p:nvPr/>
              </p:nvPicPr>
              <p:blipFill>
                <a:blip r:embed="rId142"/>
                <a:stretch>
                  <a:fillRect/>
                </a:stretch>
              </p:blipFill>
              <p:spPr>
                <a:xfrm>
                  <a:off x="770552" y="2873559"/>
                  <a:ext cx="889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6" name="Ink 85">
                  <a:extLst>
                    <a:ext uri="{FF2B5EF4-FFF2-40B4-BE49-F238E27FC236}">
                      <a16:creationId xmlns:a16="http://schemas.microsoft.com/office/drawing/2014/main" id="{C015E1A0-442B-0313-EDAD-F5326A9E6257}"/>
                    </a:ext>
                  </a:extLst>
                </p14:cNvPr>
                <p14:cNvContentPartPr/>
                <p14:nvPr/>
              </p14:nvContentPartPr>
              <p14:xfrm>
                <a:off x="1067912" y="2282799"/>
                <a:ext cx="819000" cy="79920"/>
              </p14:xfrm>
            </p:contentPart>
          </mc:Choice>
          <mc:Fallback>
            <p:pic>
              <p:nvPicPr>
                <p:cNvPr id="86" name="Ink 85">
                  <a:extLst>
                    <a:ext uri="{FF2B5EF4-FFF2-40B4-BE49-F238E27FC236}">
                      <a16:creationId xmlns:a16="http://schemas.microsoft.com/office/drawing/2014/main" id="{C015E1A0-442B-0313-EDAD-F5326A9E6257}"/>
                    </a:ext>
                  </a:extLst>
                </p:cNvPr>
                <p:cNvPicPr/>
                <p:nvPr/>
              </p:nvPicPr>
              <p:blipFill>
                <a:blip r:embed="rId144"/>
                <a:stretch>
                  <a:fillRect/>
                </a:stretch>
              </p:blipFill>
              <p:spPr>
                <a:xfrm>
                  <a:off x="1058912" y="2274159"/>
                  <a:ext cx="83664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7" name="Ink 86">
                  <a:extLst>
                    <a:ext uri="{FF2B5EF4-FFF2-40B4-BE49-F238E27FC236}">
                      <a16:creationId xmlns:a16="http://schemas.microsoft.com/office/drawing/2014/main" id="{BA84CC54-02D9-5F14-37CD-C4E6EFFCD856}"/>
                    </a:ext>
                  </a:extLst>
                </p14:cNvPr>
                <p14:cNvContentPartPr/>
                <p14:nvPr/>
              </p14:nvContentPartPr>
              <p14:xfrm>
                <a:off x="1043072" y="2579079"/>
                <a:ext cx="1067760" cy="72000"/>
              </p14:xfrm>
            </p:contentPart>
          </mc:Choice>
          <mc:Fallback>
            <p:pic>
              <p:nvPicPr>
                <p:cNvPr id="87" name="Ink 86">
                  <a:extLst>
                    <a:ext uri="{FF2B5EF4-FFF2-40B4-BE49-F238E27FC236}">
                      <a16:creationId xmlns:a16="http://schemas.microsoft.com/office/drawing/2014/main" id="{BA84CC54-02D9-5F14-37CD-C4E6EFFCD856}"/>
                    </a:ext>
                  </a:extLst>
                </p:cNvPr>
                <p:cNvPicPr/>
                <p:nvPr/>
              </p:nvPicPr>
              <p:blipFill>
                <a:blip r:embed="rId146"/>
                <a:stretch>
                  <a:fillRect/>
                </a:stretch>
              </p:blipFill>
              <p:spPr>
                <a:xfrm>
                  <a:off x="1034072" y="2570079"/>
                  <a:ext cx="108540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88" name="Ink 87">
                  <a:extLst>
                    <a:ext uri="{FF2B5EF4-FFF2-40B4-BE49-F238E27FC236}">
                      <a16:creationId xmlns:a16="http://schemas.microsoft.com/office/drawing/2014/main" id="{E469545E-5214-01A0-B61D-4152F7E17C48}"/>
                    </a:ext>
                  </a:extLst>
                </p14:cNvPr>
                <p14:cNvContentPartPr/>
                <p14:nvPr/>
              </p14:nvContentPartPr>
              <p14:xfrm>
                <a:off x="1073672" y="2870679"/>
                <a:ext cx="1136880" cy="76680"/>
              </p14:xfrm>
            </p:contentPart>
          </mc:Choice>
          <mc:Fallback>
            <p:pic>
              <p:nvPicPr>
                <p:cNvPr id="88" name="Ink 87">
                  <a:extLst>
                    <a:ext uri="{FF2B5EF4-FFF2-40B4-BE49-F238E27FC236}">
                      <a16:creationId xmlns:a16="http://schemas.microsoft.com/office/drawing/2014/main" id="{E469545E-5214-01A0-B61D-4152F7E17C48}"/>
                    </a:ext>
                  </a:extLst>
                </p:cNvPr>
                <p:cNvPicPr/>
                <p:nvPr/>
              </p:nvPicPr>
              <p:blipFill>
                <a:blip r:embed="rId148"/>
                <a:stretch>
                  <a:fillRect/>
                </a:stretch>
              </p:blipFill>
              <p:spPr>
                <a:xfrm>
                  <a:off x="1064672" y="2861679"/>
                  <a:ext cx="11545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90" name="Ink 89">
                  <a:extLst>
                    <a:ext uri="{FF2B5EF4-FFF2-40B4-BE49-F238E27FC236}">
                      <a16:creationId xmlns:a16="http://schemas.microsoft.com/office/drawing/2014/main" id="{66E50783-6AFC-7F3F-651D-546F5C4C8D55}"/>
                    </a:ext>
                  </a:extLst>
                </p14:cNvPr>
                <p14:cNvContentPartPr/>
                <p14:nvPr/>
              </p14:nvContentPartPr>
              <p14:xfrm>
                <a:off x="2006432" y="2207919"/>
                <a:ext cx="113040" cy="128520"/>
              </p14:xfrm>
            </p:contentPart>
          </mc:Choice>
          <mc:Fallback>
            <p:pic>
              <p:nvPicPr>
                <p:cNvPr id="90" name="Ink 89">
                  <a:extLst>
                    <a:ext uri="{FF2B5EF4-FFF2-40B4-BE49-F238E27FC236}">
                      <a16:creationId xmlns:a16="http://schemas.microsoft.com/office/drawing/2014/main" id="{66E50783-6AFC-7F3F-651D-546F5C4C8D55}"/>
                    </a:ext>
                  </a:extLst>
                </p:cNvPr>
                <p:cNvPicPr/>
                <p:nvPr/>
              </p:nvPicPr>
              <p:blipFill>
                <a:blip r:embed="rId150"/>
                <a:stretch>
                  <a:fillRect/>
                </a:stretch>
              </p:blipFill>
              <p:spPr>
                <a:xfrm>
                  <a:off x="1997792" y="2198919"/>
                  <a:ext cx="13068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1" name="Ink 90">
                  <a:extLst>
                    <a:ext uri="{FF2B5EF4-FFF2-40B4-BE49-F238E27FC236}">
                      <a16:creationId xmlns:a16="http://schemas.microsoft.com/office/drawing/2014/main" id="{111516DE-3A66-0E10-2575-25175D86B324}"/>
                    </a:ext>
                  </a:extLst>
                </p14:cNvPr>
                <p14:cNvContentPartPr/>
                <p14:nvPr/>
              </p14:nvContentPartPr>
              <p14:xfrm>
                <a:off x="2221352" y="2223039"/>
                <a:ext cx="23760" cy="129240"/>
              </p14:xfrm>
            </p:contentPart>
          </mc:Choice>
          <mc:Fallback>
            <p:pic>
              <p:nvPicPr>
                <p:cNvPr id="91" name="Ink 90">
                  <a:extLst>
                    <a:ext uri="{FF2B5EF4-FFF2-40B4-BE49-F238E27FC236}">
                      <a16:creationId xmlns:a16="http://schemas.microsoft.com/office/drawing/2014/main" id="{111516DE-3A66-0E10-2575-25175D86B324}"/>
                    </a:ext>
                  </a:extLst>
                </p:cNvPr>
                <p:cNvPicPr/>
                <p:nvPr/>
              </p:nvPicPr>
              <p:blipFill>
                <a:blip r:embed="rId152"/>
                <a:stretch>
                  <a:fillRect/>
                </a:stretch>
              </p:blipFill>
              <p:spPr>
                <a:xfrm>
                  <a:off x="2212712" y="2214399"/>
                  <a:ext cx="4140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92" name="Ink 91">
                  <a:extLst>
                    <a:ext uri="{FF2B5EF4-FFF2-40B4-BE49-F238E27FC236}">
                      <a16:creationId xmlns:a16="http://schemas.microsoft.com/office/drawing/2014/main" id="{B715EE68-6EAE-3493-23C6-7B1076CCE3EE}"/>
                    </a:ext>
                  </a:extLst>
                </p14:cNvPr>
                <p14:cNvContentPartPr/>
                <p14:nvPr/>
              </p14:nvContentPartPr>
              <p14:xfrm>
                <a:off x="2175992" y="2487279"/>
                <a:ext cx="149760" cy="136440"/>
              </p14:xfrm>
            </p:contentPart>
          </mc:Choice>
          <mc:Fallback>
            <p:pic>
              <p:nvPicPr>
                <p:cNvPr id="92" name="Ink 91">
                  <a:extLst>
                    <a:ext uri="{FF2B5EF4-FFF2-40B4-BE49-F238E27FC236}">
                      <a16:creationId xmlns:a16="http://schemas.microsoft.com/office/drawing/2014/main" id="{B715EE68-6EAE-3493-23C6-7B1076CCE3EE}"/>
                    </a:ext>
                  </a:extLst>
                </p:cNvPr>
                <p:cNvPicPr/>
                <p:nvPr/>
              </p:nvPicPr>
              <p:blipFill>
                <a:blip r:embed="rId154"/>
                <a:stretch>
                  <a:fillRect/>
                </a:stretch>
              </p:blipFill>
              <p:spPr>
                <a:xfrm>
                  <a:off x="2167352" y="2478279"/>
                  <a:ext cx="16740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93" name="Ink 92">
                  <a:extLst>
                    <a:ext uri="{FF2B5EF4-FFF2-40B4-BE49-F238E27FC236}">
                      <a16:creationId xmlns:a16="http://schemas.microsoft.com/office/drawing/2014/main" id="{50EC7E38-4E09-9E77-7CFA-028891A36411}"/>
                    </a:ext>
                  </a:extLst>
                </p14:cNvPr>
                <p14:cNvContentPartPr/>
                <p14:nvPr/>
              </p14:nvContentPartPr>
              <p14:xfrm>
                <a:off x="2376872" y="2498079"/>
                <a:ext cx="84600" cy="95040"/>
              </p14:xfrm>
            </p:contentPart>
          </mc:Choice>
          <mc:Fallback>
            <p:pic>
              <p:nvPicPr>
                <p:cNvPr id="93" name="Ink 92">
                  <a:extLst>
                    <a:ext uri="{FF2B5EF4-FFF2-40B4-BE49-F238E27FC236}">
                      <a16:creationId xmlns:a16="http://schemas.microsoft.com/office/drawing/2014/main" id="{50EC7E38-4E09-9E77-7CFA-028891A36411}"/>
                    </a:ext>
                  </a:extLst>
                </p:cNvPr>
                <p:cNvPicPr/>
                <p:nvPr/>
              </p:nvPicPr>
              <p:blipFill>
                <a:blip r:embed="rId156"/>
                <a:stretch>
                  <a:fillRect/>
                </a:stretch>
              </p:blipFill>
              <p:spPr>
                <a:xfrm>
                  <a:off x="2367872" y="2489439"/>
                  <a:ext cx="10224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4" name="Ink 93">
                  <a:extLst>
                    <a:ext uri="{FF2B5EF4-FFF2-40B4-BE49-F238E27FC236}">
                      <a16:creationId xmlns:a16="http://schemas.microsoft.com/office/drawing/2014/main" id="{2058BE16-1175-B3B8-73C4-3BFE773723BD}"/>
                    </a:ext>
                  </a:extLst>
                </p14:cNvPr>
                <p14:cNvContentPartPr/>
                <p14:nvPr/>
              </p14:nvContentPartPr>
              <p14:xfrm>
                <a:off x="2212712" y="2876079"/>
                <a:ext cx="174240" cy="140040"/>
              </p14:xfrm>
            </p:contentPart>
          </mc:Choice>
          <mc:Fallback>
            <p:pic>
              <p:nvPicPr>
                <p:cNvPr id="94" name="Ink 93">
                  <a:extLst>
                    <a:ext uri="{FF2B5EF4-FFF2-40B4-BE49-F238E27FC236}">
                      <a16:creationId xmlns:a16="http://schemas.microsoft.com/office/drawing/2014/main" id="{2058BE16-1175-B3B8-73C4-3BFE773723BD}"/>
                    </a:ext>
                  </a:extLst>
                </p:cNvPr>
                <p:cNvPicPr/>
                <p:nvPr/>
              </p:nvPicPr>
              <p:blipFill>
                <a:blip r:embed="rId158"/>
                <a:stretch>
                  <a:fillRect/>
                </a:stretch>
              </p:blipFill>
              <p:spPr>
                <a:xfrm>
                  <a:off x="2203712" y="2867439"/>
                  <a:ext cx="19188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5" name="Ink 94">
                  <a:extLst>
                    <a:ext uri="{FF2B5EF4-FFF2-40B4-BE49-F238E27FC236}">
                      <a16:creationId xmlns:a16="http://schemas.microsoft.com/office/drawing/2014/main" id="{F398A48B-2D54-F99C-A4FD-01320F726FCA}"/>
                    </a:ext>
                  </a:extLst>
                </p14:cNvPr>
                <p14:cNvContentPartPr/>
                <p14:nvPr/>
              </p14:nvContentPartPr>
              <p14:xfrm>
                <a:off x="2479112" y="2896959"/>
                <a:ext cx="79560" cy="123480"/>
              </p14:xfrm>
            </p:contentPart>
          </mc:Choice>
          <mc:Fallback>
            <p:pic>
              <p:nvPicPr>
                <p:cNvPr id="95" name="Ink 94">
                  <a:extLst>
                    <a:ext uri="{FF2B5EF4-FFF2-40B4-BE49-F238E27FC236}">
                      <a16:creationId xmlns:a16="http://schemas.microsoft.com/office/drawing/2014/main" id="{F398A48B-2D54-F99C-A4FD-01320F726FCA}"/>
                    </a:ext>
                  </a:extLst>
                </p:cNvPr>
                <p:cNvPicPr/>
                <p:nvPr/>
              </p:nvPicPr>
              <p:blipFill>
                <a:blip r:embed="rId160"/>
                <a:stretch>
                  <a:fillRect/>
                </a:stretch>
              </p:blipFill>
              <p:spPr>
                <a:xfrm>
                  <a:off x="2470472" y="2888319"/>
                  <a:ext cx="972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8" name="Ink 97">
                  <a:extLst>
                    <a:ext uri="{FF2B5EF4-FFF2-40B4-BE49-F238E27FC236}">
                      <a16:creationId xmlns:a16="http://schemas.microsoft.com/office/drawing/2014/main" id="{471A4424-7F89-5AC0-B091-192B29291235}"/>
                    </a:ext>
                  </a:extLst>
                </p14:cNvPr>
                <p14:cNvContentPartPr/>
                <p14:nvPr/>
              </p14:nvContentPartPr>
              <p14:xfrm>
                <a:off x="3454712" y="2616519"/>
                <a:ext cx="19440" cy="162360"/>
              </p14:xfrm>
            </p:contentPart>
          </mc:Choice>
          <mc:Fallback>
            <p:pic>
              <p:nvPicPr>
                <p:cNvPr id="98" name="Ink 97">
                  <a:extLst>
                    <a:ext uri="{FF2B5EF4-FFF2-40B4-BE49-F238E27FC236}">
                      <a16:creationId xmlns:a16="http://schemas.microsoft.com/office/drawing/2014/main" id="{471A4424-7F89-5AC0-B091-192B29291235}"/>
                    </a:ext>
                  </a:extLst>
                </p:cNvPr>
                <p:cNvPicPr/>
                <p:nvPr/>
              </p:nvPicPr>
              <p:blipFill>
                <a:blip r:embed="rId162"/>
                <a:stretch>
                  <a:fillRect/>
                </a:stretch>
              </p:blipFill>
              <p:spPr>
                <a:xfrm>
                  <a:off x="3446072" y="2607879"/>
                  <a:ext cx="3708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99" name="Ink 98">
                  <a:extLst>
                    <a:ext uri="{FF2B5EF4-FFF2-40B4-BE49-F238E27FC236}">
                      <a16:creationId xmlns:a16="http://schemas.microsoft.com/office/drawing/2014/main" id="{B9D159C5-9459-5589-F717-7D228F5CDA1A}"/>
                    </a:ext>
                  </a:extLst>
                </p14:cNvPr>
                <p14:cNvContentPartPr/>
                <p14:nvPr/>
              </p14:nvContentPartPr>
              <p14:xfrm>
                <a:off x="3517352" y="2679159"/>
                <a:ext cx="15840" cy="107640"/>
              </p14:xfrm>
            </p:contentPart>
          </mc:Choice>
          <mc:Fallback>
            <p:pic>
              <p:nvPicPr>
                <p:cNvPr id="99" name="Ink 98">
                  <a:extLst>
                    <a:ext uri="{FF2B5EF4-FFF2-40B4-BE49-F238E27FC236}">
                      <a16:creationId xmlns:a16="http://schemas.microsoft.com/office/drawing/2014/main" id="{B9D159C5-9459-5589-F717-7D228F5CDA1A}"/>
                    </a:ext>
                  </a:extLst>
                </p:cNvPr>
                <p:cNvPicPr/>
                <p:nvPr/>
              </p:nvPicPr>
              <p:blipFill>
                <a:blip r:embed="rId164"/>
                <a:stretch>
                  <a:fillRect/>
                </a:stretch>
              </p:blipFill>
              <p:spPr>
                <a:xfrm>
                  <a:off x="3508352" y="2670159"/>
                  <a:ext cx="334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00" name="Ink 99">
                  <a:extLst>
                    <a:ext uri="{FF2B5EF4-FFF2-40B4-BE49-F238E27FC236}">
                      <a16:creationId xmlns:a16="http://schemas.microsoft.com/office/drawing/2014/main" id="{B357790E-DC6D-E2A5-C923-3D3B7AF99B9F}"/>
                    </a:ext>
                  </a:extLst>
                </p14:cNvPr>
                <p14:cNvContentPartPr/>
                <p14:nvPr/>
              </p14:nvContentPartPr>
              <p14:xfrm>
                <a:off x="3540752" y="2625159"/>
                <a:ext cx="188640" cy="132840"/>
              </p14:xfrm>
            </p:contentPart>
          </mc:Choice>
          <mc:Fallback>
            <p:pic>
              <p:nvPicPr>
                <p:cNvPr id="100" name="Ink 99">
                  <a:extLst>
                    <a:ext uri="{FF2B5EF4-FFF2-40B4-BE49-F238E27FC236}">
                      <a16:creationId xmlns:a16="http://schemas.microsoft.com/office/drawing/2014/main" id="{B357790E-DC6D-E2A5-C923-3D3B7AF99B9F}"/>
                    </a:ext>
                  </a:extLst>
                </p:cNvPr>
                <p:cNvPicPr/>
                <p:nvPr/>
              </p:nvPicPr>
              <p:blipFill>
                <a:blip r:embed="rId166"/>
                <a:stretch>
                  <a:fillRect/>
                </a:stretch>
              </p:blipFill>
              <p:spPr>
                <a:xfrm>
                  <a:off x="3532112" y="2616159"/>
                  <a:ext cx="20628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01" name="Ink 100">
                  <a:extLst>
                    <a:ext uri="{FF2B5EF4-FFF2-40B4-BE49-F238E27FC236}">
                      <a16:creationId xmlns:a16="http://schemas.microsoft.com/office/drawing/2014/main" id="{7BB35097-7012-AC13-EA55-E2FF79261442}"/>
                    </a:ext>
                  </a:extLst>
                </p14:cNvPr>
                <p14:cNvContentPartPr/>
                <p14:nvPr/>
              </p14:nvContentPartPr>
              <p14:xfrm>
                <a:off x="3755312" y="2650359"/>
                <a:ext cx="122760" cy="113760"/>
              </p14:xfrm>
            </p:contentPart>
          </mc:Choice>
          <mc:Fallback>
            <p:pic>
              <p:nvPicPr>
                <p:cNvPr id="101" name="Ink 100">
                  <a:extLst>
                    <a:ext uri="{FF2B5EF4-FFF2-40B4-BE49-F238E27FC236}">
                      <a16:creationId xmlns:a16="http://schemas.microsoft.com/office/drawing/2014/main" id="{7BB35097-7012-AC13-EA55-E2FF79261442}"/>
                    </a:ext>
                  </a:extLst>
                </p:cNvPr>
                <p:cNvPicPr/>
                <p:nvPr/>
              </p:nvPicPr>
              <p:blipFill>
                <a:blip r:embed="rId168"/>
                <a:stretch>
                  <a:fillRect/>
                </a:stretch>
              </p:blipFill>
              <p:spPr>
                <a:xfrm>
                  <a:off x="3746672" y="2641359"/>
                  <a:ext cx="14040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02" name="Ink 101">
                  <a:extLst>
                    <a:ext uri="{FF2B5EF4-FFF2-40B4-BE49-F238E27FC236}">
                      <a16:creationId xmlns:a16="http://schemas.microsoft.com/office/drawing/2014/main" id="{2FB4DB6E-C98D-CE6D-49A5-5409F7930AEF}"/>
                    </a:ext>
                  </a:extLst>
                </p14:cNvPr>
                <p14:cNvContentPartPr/>
                <p14:nvPr/>
              </p14:nvContentPartPr>
              <p14:xfrm>
                <a:off x="3399632" y="2828559"/>
                <a:ext cx="596880" cy="31320"/>
              </p14:xfrm>
            </p:contentPart>
          </mc:Choice>
          <mc:Fallback>
            <p:pic>
              <p:nvPicPr>
                <p:cNvPr id="102" name="Ink 101">
                  <a:extLst>
                    <a:ext uri="{FF2B5EF4-FFF2-40B4-BE49-F238E27FC236}">
                      <a16:creationId xmlns:a16="http://schemas.microsoft.com/office/drawing/2014/main" id="{2FB4DB6E-C98D-CE6D-49A5-5409F7930AEF}"/>
                    </a:ext>
                  </a:extLst>
                </p:cNvPr>
                <p:cNvPicPr/>
                <p:nvPr/>
              </p:nvPicPr>
              <p:blipFill>
                <a:blip r:embed="rId170"/>
                <a:stretch>
                  <a:fillRect/>
                </a:stretch>
              </p:blipFill>
              <p:spPr>
                <a:xfrm>
                  <a:off x="3390632" y="2819919"/>
                  <a:ext cx="6145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04" name="Ink 103">
                  <a:extLst>
                    <a:ext uri="{FF2B5EF4-FFF2-40B4-BE49-F238E27FC236}">
                      <a16:creationId xmlns:a16="http://schemas.microsoft.com/office/drawing/2014/main" id="{C4485010-5480-AE7F-6050-78319FE55E93}"/>
                    </a:ext>
                  </a:extLst>
                </p14:cNvPr>
                <p14:cNvContentPartPr/>
                <p14:nvPr/>
              </p14:nvContentPartPr>
              <p14:xfrm>
                <a:off x="3333752" y="2430399"/>
                <a:ext cx="748440" cy="567000"/>
              </p14:xfrm>
            </p:contentPart>
          </mc:Choice>
          <mc:Fallback>
            <p:pic>
              <p:nvPicPr>
                <p:cNvPr id="104" name="Ink 103">
                  <a:extLst>
                    <a:ext uri="{FF2B5EF4-FFF2-40B4-BE49-F238E27FC236}">
                      <a16:creationId xmlns:a16="http://schemas.microsoft.com/office/drawing/2014/main" id="{C4485010-5480-AE7F-6050-78319FE55E93}"/>
                    </a:ext>
                  </a:extLst>
                </p:cNvPr>
                <p:cNvPicPr/>
                <p:nvPr/>
              </p:nvPicPr>
              <p:blipFill>
                <a:blip r:embed="rId172"/>
                <a:stretch>
                  <a:fillRect/>
                </a:stretch>
              </p:blipFill>
              <p:spPr>
                <a:xfrm>
                  <a:off x="3325112" y="2421759"/>
                  <a:ext cx="766080" cy="5846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05" name="Ink 104">
                  <a:extLst>
                    <a:ext uri="{FF2B5EF4-FFF2-40B4-BE49-F238E27FC236}">
                      <a16:creationId xmlns:a16="http://schemas.microsoft.com/office/drawing/2014/main" id="{9DCC21AD-051B-EDD7-6CD5-264A41DF8B55}"/>
                    </a:ext>
                  </a:extLst>
                </p14:cNvPr>
                <p14:cNvContentPartPr/>
                <p14:nvPr/>
              </p14:nvContentPartPr>
              <p14:xfrm>
                <a:off x="4316192" y="2711919"/>
                <a:ext cx="180000" cy="25200"/>
              </p14:xfrm>
            </p:contentPart>
          </mc:Choice>
          <mc:Fallback>
            <p:pic>
              <p:nvPicPr>
                <p:cNvPr id="105" name="Ink 104">
                  <a:extLst>
                    <a:ext uri="{FF2B5EF4-FFF2-40B4-BE49-F238E27FC236}">
                      <a16:creationId xmlns:a16="http://schemas.microsoft.com/office/drawing/2014/main" id="{9DCC21AD-051B-EDD7-6CD5-264A41DF8B55}"/>
                    </a:ext>
                  </a:extLst>
                </p:cNvPr>
                <p:cNvPicPr/>
                <p:nvPr/>
              </p:nvPicPr>
              <p:blipFill>
                <a:blip r:embed="rId174"/>
                <a:stretch>
                  <a:fillRect/>
                </a:stretch>
              </p:blipFill>
              <p:spPr>
                <a:xfrm>
                  <a:off x="4307552" y="2703279"/>
                  <a:ext cx="1976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06" name="Ink 105">
                  <a:extLst>
                    <a:ext uri="{FF2B5EF4-FFF2-40B4-BE49-F238E27FC236}">
                      <a16:creationId xmlns:a16="http://schemas.microsoft.com/office/drawing/2014/main" id="{FB756758-830F-E84B-6A1E-DAFC6AA6B656}"/>
                    </a:ext>
                  </a:extLst>
                </p14:cNvPr>
                <p14:cNvContentPartPr/>
                <p14:nvPr/>
              </p14:nvContentPartPr>
              <p14:xfrm>
                <a:off x="4240592" y="2816679"/>
                <a:ext cx="141480" cy="92160"/>
              </p14:xfrm>
            </p:contentPart>
          </mc:Choice>
          <mc:Fallback>
            <p:pic>
              <p:nvPicPr>
                <p:cNvPr id="106" name="Ink 105">
                  <a:extLst>
                    <a:ext uri="{FF2B5EF4-FFF2-40B4-BE49-F238E27FC236}">
                      <a16:creationId xmlns:a16="http://schemas.microsoft.com/office/drawing/2014/main" id="{FB756758-830F-E84B-6A1E-DAFC6AA6B656}"/>
                    </a:ext>
                  </a:extLst>
                </p:cNvPr>
                <p:cNvPicPr/>
                <p:nvPr/>
              </p:nvPicPr>
              <p:blipFill>
                <a:blip r:embed="rId176"/>
                <a:stretch>
                  <a:fillRect/>
                </a:stretch>
              </p:blipFill>
              <p:spPr>
                <a:xfrm>
                  <a:off x="4231592" y="2808039"/>
                  <a:ext cx="15912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07" name="Ink 106">
                  <a:extLst>
                    <a:ext uri="{FF2B5EF4-FFF2-40B4-BE49-F238E27FC236}">
                      <a16:creationId xmlns:a16="http://schemas.microsoft.com/office/drawing/2014/main" id="{53808D94-E008-DE6F-B8AE-F08034644AA3}"/>
                    </a:ext>
                  </a:extLst>
                </p14:cNvPr>
                <p14:cNvContentPartPr/>
                <p14:nvPr/>
              </p14:nvContentPartPr>
              <p14:xfrm>
                <a:off x="4181192" y="3012879"/>
                <a:ext cx="145440" cy="12960"/>
              </p14:xfrm>
            </p:contentPart>
          </mc:Choice>
          <mc:Fallback>
            <p:pic>
              <p:nvPicPr>
                <p:cNvPr id="107" name="Ink 106">
                  <a:extLst>
                    <a:ext uri="{FF2B5EF4-FFF2-40B4-BE49-F238E27FC236}">
                      <a16:creationId xmlns:a16="http://schemas.microsoft.com/office/drawing/2014/main" id="{53808D94-E008-DE6F-B8AE-F08034644AA3}"/>
                    </a:ext>
                  </a:extLst>
                </p:cNvPr>
                <p:cNvPicPr/>
                <p:nvPr/>
              </p:nvPicPr>
              <p:blipFill>
                <a:blip r:embed="rId178"/>
                <a:stretch>
                  <a:fillRect/>
                </a:stretch>
              </p:blipFill>
              <p:spPr>
                <a:xfrm>
                  <a:off x="4172552" y="3004239"/>
                  <a:ext cx="16308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08" name="Ink 107">
                  <a:extLst>
                    <a:ext uri="{FF2B5EF4-FFF2-40B4-BE49-F238E27FC236}">
                      <a16:creationId xmlns:a16="http://schemas.microsoft.com/office/drawing/2014/main" id="{CDB938A5-7CA3-1EC3-0BD6-76C811DB224D}"/>
                    </a:ext>
                  </a:extLst>
                </p14:cNvPr>
                <p14:cNvContentPartPr/>
                <p14:nvPr/>
              </p14:nvContentPartPr>
              <p14:xfrm>
                <a:off x="4003352" y="2538039"/>
                <a:ext cx="811440" cy="627120"/>
              </p14:xfrm>
            </p:contentPart>
          </mc:Choice>
          <mc:Fallback>
            <p:pic>
              <p:nvPicPr>
                <p:cNvPr id="108" name="Ink 107">
                  <a:extLst>
                    <a:ext uri="{FF2B5EF4-FFF2-40B4-BE49-F238E27FC236}">
                      <a16:creationId xmlns:a16="http://schemas.microsoft.com/office/drawing/2014/main" id="{CDB938A5-7CA3-1EC3-0BD6-76C811DB224D}"/>
                    </a:ext>
                  </a:extLst>
                </p:cNvPr>
                <p:cNvPicPr/>
                <p:nvPr/>
              </p:nvPicPr>
              <p:blipFill>
                <a:blip r:embed="rId180"/>
                <a:stretch>
                  <a:fillRect/>
                </a:stretch>
              </p:blipFill>
              <p:spPr>
                <a:xfrm>
                  <a:off x="3994352" y="2529039"/>
                  <a:ext cx="829080" cy="64476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09" name="Ink 108">
                  <a:extLst>
                    <a:ext uri="{FF2B5EF4-FFF2-40B4-BE49-F238E27FC236}">
                      <a16:creationId xmlns:a16="http://schemas.microsoft.com/office/drawing/2014/main" id="{6FE79E3C-7611-0AAD-BCFB-634B78DE51DE}"/>
                    </a:ext>
                  </a:extLst>
                </p14:cNvPr>
                <p14:cNvContentPartPr/>
                <p14:nvPr/>
              </p14:nvContentPartPr>
              <p14:xfrm>
                <a:off x="2075912" y="2670159"/>
                <a:ext cx="1726560" cy="616680"/>
              </p14:xfrm>
            </p:contentPart>
          </mc:Choice>
          <mc:Fallback>
            <p:pic>
              <p:nvPicPr>
                <p:cNvPr id="109" name="Ink 108">
                  <a:extLst>
                    <a:ext uri="{FF2B5EF4-FFF2-40B4-BE49-F238E27FC236}">
                      <a16:creationId xmlns:a16="http://schemas.microsoft.com/office/drawing/2014/main" id="{6FE79E3C-7611-0AAD-BCFB-634B78DE51DE}"/>
                    </a:ext>
                  </a:extLst>
                </p:cNvPr>
                <p:cNvPicPr/>
                <p:nvPr/>
              </p:nvPicPr>
              <p:blipFill>
                <a:blip r:embed="rId182"/>
                <a:stretch>
                  <a:fillRect/>
                </a:stretch>
              </p:blipFill>
              <p:spPr>
                <a:xfrm>
                  <a:off x="2066912" y="2661159"/>
                  <a:ext cx="1744200" cy="6343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10" name="Ink 109">
                  <a:extLst>
                    <a:ext uri="{FF2B5EF4-FFF2-40B4-BE49-F238E27FC236}">
                      <a16:creationId xmlns:a16="http://schemas.microsoft.com/office/drawing/2014/main" id="{50571229-E30F-7E16-BF99-13848B6F94B7}"/>
                    </a:ext>
                  </a:extLst>
                </p14:cNvPr>
                <p14:cNvContentPartPr/>
                <p14:nvPr/>
              </p14:nvContentPartPr>
              <p14:xfrm>
                <a:off x="2104352" y="2671959"/>
                <a:ext cx="96480" cy="86040"/>
              </p14:xfrm>
            </p:contentPart>
          </mc:Choice>
          <mc:Fallback>
            <p:pic>
              <p:nvPicPr>
                <p:cNvPr id="110" name="Ink 109">
                  <a:extLst>
                    <a:ext uri="{FF2B5EF4-FFF2-40B4-BE49-F238E27FC236}">
                      <a16:creationId xmlns:a16="http://schemas.microsoft.com/office/drawing/2014/main" id="{50571229-E30F-7E16-BF99-13848B6F94B7}"/>
                    </a:ext>
                  </a:extLst>
                </p:cNvPr>
                <p:cNvPicPr/>
                <p:nvPr/>
              </p:nvPicPr>
              <p:blipFill>
                <a:blip r:embed="rId184"/>
                <a:stretch>
                  <a:fillRect/>
                </a:stretch>
              </p:blipFill>
              <p:spPr>
                <a:xfrm>
                  <a:off x="2095712" y="2662959"/>
                  <a:ext cx="11412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12" name="Ink 111">
                  <a:extLst>
                    <a:ext uri="{FF2B5EF4-FFF2-40B4-BE49-F238E27FC236}">
                      <a16:creationId xmlns:a16="http://schemas.microsoft.com/office/drawing/2014/main" id="{DB3E834C-EE7B-3789-B03B-0BB9B150C5E0}"/>
                    </a:ext>
                  </a:extLst>
                </p14:cNvPr>
                <p14:cNvContentPartPr/>
                <p14:nvPr/>
              </p14:nvContentPartPr>
              <p14:xfrm>
                <a:off x="2327192" y="3032319"/>
                <a:ext cx="58680" cy="239040"/>
              </p14:xfrm>
            </p:contentPart>
          </mc:Choice>
          <mc:Fallback>
            <p:pic>
              <p:nvPicPr>
                <p:cNvPr id="112" name="Ink 111">
                  <a:extLst>
                    <a:ext uri="{FF2B5EF4-FFF2-40B4-BE49-F238E27FC236}">
                      <a16:creationId xmlns:a16="http://schemas.microsoft.com/office/drawing/2014/main" id="{DB3E834C-EE7B-3789-B03B-0BB9B150C5E0}"/>
                    </a:ext>
                  </a:extLst>
                </p:cNvPr>
                <p:cNvPicPr/>
                <p:nvPr/>
              </p:nvPicPr>
              <p:blipFill>
                <a:blip r:embed="rId186"/>
                <a:stretch>
                  <a:fillRect/>
                </a:stretch>
              </p:blipFill>
              <p:spPr>
                <a:xfrm>
                  <a:off x="2318552" y="3023319"/>
                  <a:ext cx="7632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13" name="Ink 112">
                  <a:extLst>
                    <a:ext uri="{FF2B5EF4-FFF2-40B4-BE49-F238E27FC236}">
                      <a16:creationId xmlns:a16="http://schemas.microsoft.com/office/drawing/2014/main" id="{32FFA1FC-D582-C679-EE05-BF1C08B10BD5}"/>
                    </a:ext>
                  </a:extLst>
                </p14:cNvPr>
                <p14:cNvContentPartPr/>
                <p14:nvPr/>
              </p14:nvContentPartPr>
              <p14:xfrm>
                <a:off x="2264192" y="3070119"/>
                <a:ext cx="205920" cy="96840"/>
              </p14:xfrm>
            </p:contentPart>
          </mc:Choice>
          <mc:Fallback>
            <p:pic>
              <p:nvPicPr>
                <p:cNvPr id="113" name="Ink 112">
                  <a:extLst>
                    <a:ext uri="{FF2B5EF4-FFF2-40B4-BE49-F238E27FC236}">
                      <a16:creationId xmlns:a16="http://schemas.microsoft.com/office/drawing/2014/main" id="{32FFA1FC-D582-C679-EE05-BF1C08B10BD5}"/>
                    </a:ext>
                  </a:extLst>
                </p:cNvPr>
                <p:cNvPicPr/>
                <p:nvPr/>
              </p:nvPicPr>
              <p:blipFill>
                <a:blip r:embed="rId188"/>
                <a:stretch>
                  <a:fillRect/>
                </a:stretch>
              </p:blipFill>
              <p:spPr>
                <a:xfrm>
                  <a:off x="2255552" y="3061119"/>
                  <a:ext cx="2235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14" name="Ink 113">
                  <a:extLst>
                    <a:ext uri="{FF2B5EF4-FFF2-40B4-BE49-F238E27FC236}">
                      <a16:creationId xmlns:a16="http://schemas.microsoft.com/office/drawing/2014/main" id="{F2B4AEE4-2039-A482-4C34-9380EA890567}"/>
                    </a:ext>
                  </a:extLst>
                </p14:cNvPr>
                <p14:cNvContentPartPr/>
                <p14:nvPr/>
              </p14:nvContentPartPr>
              <p14:xfrm>
                <a:off x="1945952" y="2353359"/>
                <a:ext cx="128160" cy="696960"/>
              </p14:xfrm>
            </p:contentPart>
          </mc:Choice>
          <mc:Fallback>
            <p:pic>
              <p:nvPicPr>
                <p:cNvPr id="114" name="Ink 113">
                  <a:extLst>
                    <a:ext uri="{FF2B5EF4-FFF2-40B4-BE49-F238E27FC236}">
                      <a16:creationId xmlns:a16="http://schemas.microsoft.com/office/drawing/2014/main" id="{F2B4AEE4-2039-A482-4C34-9380EA890567}"/>
                    </a:ext>
                  </a:extLst>
                </p:cNvPr>
                <p:cNvPicPr/>
                <p:nvPr/>
              </p:nvPicPr>
              <p:blipFill>
                <a:blip r:embed="rId190"/>
                <a:stretch>
                  <a:fillRect/>
                </a:stretch>
              </p:blipFill>
              <p:spPr>
                <a:xfrm>
                  <a:off x="1937312" y="2344719"/>
                  <a:ext cx="145800" cy="7146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15" name="Ink 114">
                  <a:extLst>
                    <a:ext uri="{FF2B5EF4-FFF2-40B4-BE49-F238E27FC236}">
                      <a16:creationId xmlns:a16="http://schemas.microsoft.com/office/drawing/2014/main" id="{489D3308-E7DD-F5C6-7C07-55D8CCE8CFA2}"/>
                    </a:ext>
                  </a:extLst>
                </p14:cNvPr>
                <p14:cNvContentPartPr/>
                <p14:nvPr/>
              </p14:nvContentPartPr>
              <p14:xfrm>
                <a:off x="1865672" y="2309439"/>
                <a:ext cx="161640" cy="102240"/>
              </p14:xfrm>
            </p:contentPart>
          </mc:Choice>
          <mc:Fallback>
            <p:pic>
              <p:nvPicPr>
                <p:cNvPr id="115" name="Ink 114">
                  <a:extLst>
                    <a:ext uri="{FF2B5EF4-FFF2-40B4-BE49-F238E27FC236}">
                      <a16:creationId xmlns:a16="http://schemas.microsoft.com/office/drawing/2014/main" id="{489D3308-E7DD-F5C6-7C07-55D8CCE8CFA2}"/>
                    </a:ext>
                  </a:extLst>
                </p:cNvPr>
                <p:cNvPicPr/>
                <p:nvPr/>
              </p:nvPicPr>
              <p:blipFill>
                <a:blip r:embed="rId192"/>
                <a:stretch>
                  <a:fillRect/>
                </a:stretch>
              </p:blipFill>
              <p:spPr>
                <a:xfrm>
                  <a:off x="1856672" y="2300799"/>
                  <a:ext cx="17928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17" name="Ink 116">
                  <a:extLst>
                    <a:ext uri="{FF2B5EF4-FFF2-40B4-BE49-F238E27FC236}">
                      <a16:creationId xmlns:a16="http://schemas.microsoft.com/office/drawing/2014/main" id="{3E4C937A-D64A-5821-3AB1-C4E4C383307E}"/>
                    </a:ext>
                  </a:extLst>
                </p14:cNvPr>
                <p14:cNvContentPartPr/>
                <p14:nvPr/>
              </p14:nvContentPartPr>
              <p14:xfrm>
                <a:off x="6241472" y="2353719"/>
                <a:ext cx="60840" cy="162720"/>
              </p14:xfrm>
            </p:contentPart>
          </mc:Choice>
          <mc:Fallback>
            <p:pic>
              <p:nvPicPr>
                <p:cNvPr id="117" name="Ink 116">
                  <a:extLst>
                    <a:ext uri="{FF2B5EF4-FFF2-40B4-BE49-F238E27FC236}">
                      <a16:creationId xmlns:a16="http://schemas.microsoft.com/office/drawing/2014/main" id="{3E4C937A-D64A-5821-3AB1-C4E4C383307E}"/>
                    </a:ext>
                  </a:extLst>
                </p:cNvPr>
                <p:cNvPicPr/>
                <p:nvPr/>
              </p:nvPicPr>
              <p:blipFill>
                <a:blip r:embed="rId194"/>
                <a:stretch>
                  <a:fillRect/>
                </a:stretch>
              </p:blipFill>
              <p:spPr>
                <a:xfrm>
                  <a:off x="6232832" y="2345079"/>
                  <a:ext cx="7848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18" name="Ink 117">
                  <a:extLst>
                    <a:ext uri="{FF2B5EF4-FFF2-40B4-BE49-F238E27FC236}">
                      <a16:creationId xmlns:a16="http://schemas.microsoft.com/office/drawing/2014/main" id="{2891A284-7387-154E-A889-5CEAD79D13BF}"/>
                    </a:ext>
                  </a:extLst>
                </p14:cNvPr>
                <p14:cNvContentPartPr/>
                <p14:nvPr/>
              </p14:nvContentPartPr>
              <p14:xfrm>
                <a:off x="6359912" y="2393319"/>
                <a:ext cx="34200" cy="123120"/>
              </p14:xfrm>
            </p:contentPart>
          </mc:Choice>
          <mc:Fallback>
            <p:pic>
              <p:nvPicPr>
                <p:cNvPr id="118" name="Ink 117">
                  <a:extLst>
                    <a:ext uri="{FF2B5EF4-FFF2-40B4-BE49-F238E27FC236}">
                      <a16:creationId xmlns:a16="http://schemas.microsoft.com/office/drawing/2014/main" id="{2891A284-7387-154E-A889-5CEAD79D13BF}"/>
                    </a:ext>
                  </a:extLst>
                </p:cNvPr>
                <p:cNvPicPr/>
                <p:nvPr/>
              </p:nvPicPr>
              <p:blipFill>
                <a:blip r:embed="rId196"/>
                <a:stretch>
                  <a:fillRect/>
                </a:stretch>
              </p:blipFill>
              <p:spPr>
                <a:xfrm>
                  <a:off x="6351272" y="2384319"/>
                  <a:ext cx="518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19" name="Ink 118">
                  <a:extLst>
                    <a:ext uri="{FF2B5EF4-FFF2-40B4-BE49-F238E27FC236}">
                      <a16:creationId xmlns:a16="http://schemas.microsoft.com/office/drawing/2014/main" id="{B93A096B-A0D7-D40B-5AFD-90906873BF73}"/>
                    </a:ext>
                  </a:extLst>
                </p14:cNvPr>
                <p14:cNvContentPartPr/>
                <p14:nvPr/>
              </p14:nvContentPartPr>
              <p14:xfrm>
                <a:off x="6412832" y="2378199"/>
                <a:ext cx="134640" cy="127800"/>
              </p14:xfrm>
            </p:contentPart>
          </mc:Choice>
          <mc:Fallback>
            <p:pic>
              <p:nvPicPr>
                <p:cNvPr id="119" name="Ink 118">
                  <a:extLst>
                    <a:ext uri="{FF2B5EF4-FFF2-40B4-BE49-F238E27FC236}">
                      <a16:creationId xmlns:a16="http://schemas.microsoft.com/office/drawing/2014/main" id="{B93A096B-A0D7-D40B-5AFD-90906873BF73}"/>
                    </a:ext>
                  </a:extLst>
                </p:cNvPr>
                <p:cNvPicPr/>
                <p:nvPr/>
              </p:nvPicPr>
              <p:blipFill>
                <a:blip r:embed="rId198"/>
                <a:stretch>
                  <a:fillRect/>
                </a:stretch>
              </p:blipFill>
              <p:spPr>
                <a:xfrm>
                  <a:off x="6404192" y="2369199"/>
                  <a:ext cx="15228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20" name="Ink 119">
                  <a:extLst>
                    <a:ext uri="{FF2B5EF4-FFF2-40B4-BE49-F238E27FC236}">
                      <a16:creationId xmlns:a16="http://schemas.microsoft.com/office/drawing/2014/main" id="{99B8D7F3-33D3-00E6-4BDF-C12820A272CC}"/>
                    </a:ext>
                  </a:extLst>
                </p14:cNvPr>
                <p14:cNvContentPartPr/>
                <p14:nvPr/>
              </p14:nvContentPartPr>
              <p14:xfrm>
                <a:off x="6615152" y="2378559"/>
                <a:ext cx="114840" cy="120240"/>
              </p14:xfrm>
            </p:contentPart>
          </mc:Choice>
          <mc:Fallback>
            <p:pic>
              <p:nvPicPr>
                <p:cNvPr id="120" name="Ink 119">
                  <a:extLst>
                    <a:ext uri="{FF2B5EF4-FFF2-40B4-BE49-F238E27FC236}">
                      <a16:creationId xmlns:a16="http://schemas.microsoft.com/office/drawing/2014/main" id="{99B8D7F3-33D3-00E6-4BDF-C12820A272CC}"/>
                    </a:ext>
                  </a:extLst>
                </p:cNvPr>
                <p:cNvPicPr/>
                <p:nvPr/>
              </p:nvPicPr>
              <p:blipFill>
                <a:blip r:embed="rId200"/>
                <a:stretch>
                  <a:fillRect/>
                </a:stretch>
              </p:blipFill>
              <p:spPr>
                <a:xfrm>
                  <a:off x="6606512" y="2369919"/>
                  <a:ext cx="1324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21" name="Ink 120">
                  <a:extLst>
                    <a:ext uri="{FF2B5EF4-FFF2-40B4-BE49-F238E27FC236}">
                      <a16:creationId xmlns:a16="http://schemas.microsoft.com/office/drawing/2014/main" id="{9D9AF8EB-CB06-18D0-BF4B-62D69BF8DF69}"/>
                    </a:ext>
                  </a:extLst>
                </p14:cNvPr>
                <p14:cNvContentPartPr/>
                <p14:nvPr/>
              </p14:nvContentPartPr>
              <p14:xfrm>
                <a:off x="6817832" y="2452719"/>
                <a:ext cx="83520" cy="8640"/>
              </p14:xfrm>
            </p:contentPart>
          </mc:Choice>
          <mc:Fallback>
            <p:pic>
              <p:nvPicPr>
                <p:cNvPr id="121" name="Ink 120">
                  <a:extLst>
                    <a:ext uri="{FF2B5EF4-FFF2-40B4-BE49-F238E27FC236}">
                      <a16:creationId xmlns:a16="http://schemas.microsoft.com/office/drawing/2014/main" id="{9D9AF8EB-CB06-18D0-BF4B-62D69BF8DF69}"/>
                    </a:ext>
                  </a:extLst>
                </p:cNvPr>
                <p:cNvPicPr/>
                <p:nvPr/>
              </p:nvPicPr>
              <p:blipFill>
                <a:blip r:embed="rId202"/>
                <a:stretch>
                  <a:fillRect/>
                </a:stretch>
              </p:blipFill>
              <p:spPr>
                <a:xfrm>
                  <a:off x="6809192" y="2444079"/>
                  <a:ext cx="10116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22" name="Ink 121">
                  <a:extLst>
                    <a:ext uri="{FF2B5EF4-FFF2-40B4-BE49-F238E27FC236}">
                      <a16:creationId xmlns:a16="http://schemas.microsoft.com/office/drawing/2014/main" id="{973FF4E3-89AB-530C-F4CB-E65DDF61B718}"/>
                    </a:ext>
                  </a:extLst>
                </p14:cNvPr>
                <p14:cNvContentPartPr/>
                <p14:nvPr/>
              </p14:nvContentPartPr>
              <p14:xfrm>
                <a:off x="7005392" y="2392599"/>
                <a:ext cx="16560" cy="143280"/>
              </p14:xfrm>
            </p:contentPart>
          </mc:Choice>
          <mc:Fallback>
            <p:pic>
              <p:nvPicPr>
                <p:cNvPr id="122" name="Ink 121">
                  <a:extLst>
                    <a:ext uri="{FF2B5EF4-FFF2-40B4-BE49-F238E27FC236}">
                      <a16:creationId xmlns:a16="http://schemas.microsoft.com/office/drawing/2014/main" id="{973FF4E3-89AB-530C-F4CB-E65DDF61B718}"/>
                    </a:ext>
                  </a:extLst>
                </p:cNvPr>
                <p:cNvPicPr/>
                <p:nvPr/>
              </p:nvPicPr>
              <p:blipFill>
                <a:blip r:embed="rId204"/>
                <a:stretch>
                  <a:fillRect/>
                </a:stretch>
              </p:blipFill>
              <p:spPr>
                <a:xfrm>
                  <a:off x="6996752" y="2383959"/>
                  <a:ext cx="342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23" name="Ink 122">
                  <a:extLst>
                    <a:ext uri="{FF2B5EF4-FFF2-40B4-BE49-F238E27FC236}">
                      <a16:creationId xmlns:a16="http://schemas.microsoft.com/office/drawing/2014/main" id="{305DABEE-9170-BB7F-DBB9-E9172C7B03D8}"/>
                    </a:ext>
                  </a:extLst>
                </p14:cNvPr>
                <p14:cNvContentPartPr/>
                <p14:nvPr/>
              </p14:nvContentPartPr>
              <p14:xfrm>
                <a:off x="4161392" y="1828479"/>
                <a:ext cx="3368520" cy="1148400"/>
              </p14:xfrm>
            </p:contentPart>
          </mc:Choice>
          <mc:Fallback>
            <p:pic>
              <p:nvPicPr>
                <p:cNvPr id="123" name="Ink 122">
                  <a:extLst>
                    <a:ext uri="{FF2B5EF4-FFF2-40B4-BE49-F238E27FC236}">
                      <a16:creationId xmlns:a16="http://schemas.microsoft.com/office/drawing/2014/main" id="{305DABEE-9170-BB7F-DBB9-E9172C7B03D8}"/>
                    </a:ext>
                  </a:extLst>
                </p:cNvPr>
                <p:cNvPicPr/>
                <p:nvPr/>
              </p:nvPicPr>
              <p:blipFill>
                <a:blip r:embed="rId206"/>
                <a:stretch>
                  <a:fillRect/>
                </a:stretch>
              </p:blipFill>
              <p:spPr>
                <a:xfrm>
                  <a:off x="4152752" y="1819479"/>
                  <a:ext cx="3386160" cy="11660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24" name="Ink 123">
                  <a:extLst>
                    <a:ext uri="{FF2B5EF4-FFF2-40B4-BE49-F238E27FC236}">
                      <a16:creationId xmlns:a16="http://schemas.microsoft.com/office/drawing/2014/main" id="{CBF4E201-5850-5159-3A5C-469F32A1556B}"/>
                    </a:ext>
                  </a:extLst>
                </p14:cNvPr>
                <p14:cNvContentPartPr/>
                <p14:nvPr/>
              </p14:nvContentPartPr>
              <p14:xfrm>
                <a:off x="4126112" y="1756119"/>
                <a:ext cx="236160" cy="166320"/>
              </p14:xfrm>
            </p:contentPart>
          </mc:Choice>
          <mc:Fallback>
            <p:pic>
              <p:nvPicPr>
                <p:cNvPr id="124" name="Ink 123">
                  <a:extLst>
                    <a:ext uri="{FF2B5EF4-FFF2-40B4-BE49-F238E27FC236}">
                      <a16:creationId xmlns:a16="http://schemas.microsoft.com/office/drawing/2014/main" id="{CBF4E201-5850-5159-3A5C-469F32A1556B}"/>
                    </a:ext>
                  </a:extLst>
                </p:cNvPr>
                <p:cNvPicPr/>
                <p:nvPr/>
              </p:nvPicPr>
              <p:blipFill>
                <a:blip r:embed="rId208"/>
                <a:stretch>
                  <a:fillRect/>
                </a:stretch>
              </p:blipFill>
              <p:spPr>
                <a:xfrm>
                  <a:off x="4117472" y="1747119"/>
                  <a:ext cx="25380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25" name="Ink 124">
                  <a:extLst>
                    <a:ext uri="{FF2B5EF4-FFF2-40B4-BE49-F238E27FC236}">
                      <a16:creationId xmlns:a16="http://schemas.microsoft.com/office/drawing/2014/main" id="{CD57CF33-DD1A-F127-38FB-636FA72A69CD}"/>
                    </a:ext>
                  </a:extLst>
                </p14:cNvPr>
                <p14:cNvContentPartPr/>
                <p14:nvPr/>
              </p14:nvContentPartPr>
              <p14:xfrm>
                <a:off x="4289912" y="2067879"/>
                <a:ext cx="1332000" cy="380880"/>
              </p14:xfrm>
            </p:contentPart>
          </mc:Choice>
          <mc:Fallback>
            <p:pic>
              <p:nvPicPr>
                <p:cNvPr id="125" name="Ink 124">
                  <a:extLst>
                    <a:ext uri="{FF2B5EF4-FFF2-40B4-BE49-F238E27FC236}">
                      <a16:creationId xmlns:a16="http://schemas.microsoft.com/office/drawing/2014/main" id="{CD57CF33-DD1A-F127-38FB-636FA72A69CD}"/>
                    </a:ext>
                  </a:extLst>
                </p:cNvPr>
                <p:cNvPicPr/>
                <p:nvPr/>
              </p:nvPicPr>
              <p:blipFill>
                <a:blip r:embed="rId210"/>
                <a:stretch>
                  <a:fillRect/>
                </a:stretch>
              </p:blipFill>
              <p:spPr>
                <a:xfrm>
                  <a:off x="4280912" y="2059239"/>
                  <a:ext cx="134964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26" name="Ink 125">
                  <a:extLst>
                    <a:ext uri="{FF2B5EF4-FFF2-40B4-BE49-F238E27FC236}">
                      <a16:creationId xmlns:a16="http://schemas.microsoft.com/office/drawing/2014/main" id="{AA0C9281-C089-A7E1-BFA4-A35EA4BB532E}"/>
                    </a:ext>
                  </a:extLst>
                </p14:cNvPr>
                <p14:cNvContentPartPr/>
                <p14:nvPr/>
              </p14:nvContentPartPr>
              <p14:xfrm>
                <a:off x="4256792" y="2041599"/>
                <a:ext cx="82080" cy="134640"/>
              </p14:xfrm>
            </p:contentPart>
          </mc:Choice>
          <mc:Fallback>
            <p:pic>
              <p:nvPicPr>
                <p:cNvPr id="126" name="Ink 125">
                  <a:extLst>
                    <a:ext uri="{FF2B5EF4-FFF2-40B4-BE49-F238E27FC236}">
                      <a16:creationId xmlns:a16="http://schemas.microsoft.com/office/drawing/2014/main" id="{AA0C9281-C089-A7E1-BFA4-A35EA4BB532E}"/>
                    </a:ext>
                  </a:extLst>
                </p:cNvPr>
                <p:cNvPicPr/>
                <p:nvPr/>
              </p:nvPicPr>
              <p:blipFill>
                <a:blip r:embed="rId212"/>
                <a:stretch>
                  <a:fillRect/>
                </a:stretch>
              </p:blipFill>
              <p:spPr>
                <a:xfrm>
                  <a:off x="4248152" y="2032959"/>
                  <a:ext cx="997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27" name="Ink 126">
                  <a:extLst>
                    <a:ext uri="{FF2B5EF4-FFF2-40B4-BE49-F238E27FC236}">
                      <a16:creationId xmlns:a16="http://schemas.microsoft.com/office/drawing/2014/main" id="{A93DC239-5E3D-E5AA-951E-2E306F122EB6}"/>
                    </a:ext>
                  </a:extLst>
                </p14:cNvPr>
                <p14:cNvContentPartPr/>
                <p14:nvPr/>
              </p14:nvContentPartPr>
              <p14:xfrm>
                <a:off x="4262912" y="2331399"/>
                <a:ext cx="1031760" cy="143640"/>
              </p14:xfrm>
            </p:contentPart>
          </mc:Choice>
          <mc:Fallback>
            <p:pic>
              <p:nvPicPr>
                <p:cNvPr id="127" name="Ink 126">
                  <a:extLst>
                    <a:ext uri="{FF2B5EF4-FFF2-40B4-BE49-F238E27FC236}">
                      <a16:creationId xmlns:a16="http://schemas.microsoft.com/office/drawing/2014/main" id="{A93DC239-5E3D-E5AA-951E-2E306F122EB6}"/>
                    </a:ext>
                  </a:extLst>
                </p:cNvPr>
                <p:cNvPicPr/>
                <p:nvPr/>
              </p:nvPicPr>
              <p:blipFill>
                <a:blip r:embed="rId214"/>
                <a:stretch>
                  <a:fillRect/>
                </a:stretch>
              </p:blipFill>
              <p:spPr>
                <a:xfrm>
                  <a:off x="4253912" y="2322759"/>
                  <a:ext cx="104940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28" name="Ink 127">
                  <a:extLst>
                    <a:ext uri="{FF2B5EF4-FFF2-40B4-BE49-F238E27FC236}">
                      <a16:creationId xmlns:a16="http://schemas.microsoft.com/office/drawing/2014/main" id="{2EBF1C03-DAC6-6DB9-2E27-669C7E7C8F8C}"/>
                    </a:ext>
                  </a:extLst>
                </p14:cNvPr>
                <p14:cNvContentPartPr/>
                <p14:nvPr/>
              </p14:nvContentPartPr>
              <p14:xfrm>
                <a:off x="4260032" y="2285319"/>
                <a:ext cx="100440" cy="135360"/>
              </p14:xfrm>
            </p:contentPart>
          </mc:Choice>
          <mc:Fallback>
            <p:pic>
              <p:nvPicPr>
                <p:cNvPr id="128" name="Ink 127">
                  <a:extLst>
                    <a:ext uri="{FF2B5EF4-FFF2-40B4-BE49-F238E27FC236}">
                      <a16:creationId xmlns:a16="http://schemas.microsoft.com/office/drawing/2014/main" id="{2EBF1C03-DAC6-6DB9-2E27-669C7E7C8F8C}"/>
                    </a:ext>
                  </a:extLst>
                </p:cNvPr>
                <p:cNvPicPr/>
                <p:nvPr/>
              </p:nvPicPr>
              <p:blipFill>
                <a:blip r:embed="rId216"/>
                <a:stretch>
                  <a:fillRect/>
                </a:stretch>
              </p:blipFill>
              <p:spPr>
                <a:xfrm>
                  <a:off x="4251392" y="2276319"/>
                  <a:ext cx="118080" cy="153000"/>
                </a:xfrm>
                <a:prstGeom prst="rect">
                  <a:avLst/>
                </a:prstGeom>
              </p:spPr>
            </p:pic>
          </mc:Fallback>
        </mc:AlternateContent>
      </p:grpSp>
    </p:spTree>
    <p:extLst>
      <p:ext uri="{BB962C8B-B14F-4D97-AF65-F5344CB8AC3E}">
        <p14:creationId xmlns:p14="http://schemas.microsoft.com/office/powerpoint/2010/main" val="566936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Different Methods to Bind Property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Binding using the path of the data </a:t>
            </a:r>
          </a:p>
          <a:p>
            <a:r>
              <a:rPr lang="en-US" dirty="0">
                <a:solidFill>
                  <a:schemeClr val="accent2">
                    <a:lumMod val="50000"/>
                  </a:schemeClr>
                </a:solidFill>
              </a:rPr>
              <a:t>              {/empStr/empId}</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 </a:t>
            </a:r>
            <a:r>
              <a:rPr lang="en-US" b="1" dirty="0"/>
              <a:t>property specific </a:t>
            </a:r>
            <a:r>
              <a:rPr lang="en-US" dirty="0"/>
              <a:t>method: </a:t>
            </a:r>
          </a:p>
          <a:p>
            <a:r>
              <a:rPr lang="en-US" dirty="0"/>
              <a:t>            </a:t>
            </a:r>
            <a:r>
              <a:rPr lang="en-US" dirty="0">
                <a:solidFill>
                  <a:schemeClr val="accent2">
                    <a:lumMod val="50000"/>
                  </a:schemeClr>
                </a:solidFill>
              </a:rPr>
              <a:t>this.getView().byId(‘controlId’).bindValue(‘/empStr/empSalary’)</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a:t>
            </a:r>
            <a:r>
              <a:rPr lang="en-US" b="1" dirty="0"/>
              <a:t> property generic </a:t>
            </a:r>
            <a:r>
              <a:rPr lang="en-US" dirty="0"/>
              <a:t>method:</a:t>
            </a:r>
          </a:p>
          <a:p>
            <a:r>
              <a:rPr lang="en-US" dirty="0"/>
              <a:t>            </a:t>
            </a:r>
            <a:r>
              <a:rPr lang="en-US" dirty="0">
                <a:solidFill>
                  <a:schemeClr val="accent2">
                    <a:lumMod val="50000"/>
                  </a:schemeClr>
                </a:solidFill>
              </a:rPr>
              <a:t>this.getView().byId(‘controlId’).bindProperty(‘</a:t>
            </a:r>
            <a:r>
              <a:rPr lang="en-US" dirty="0">
                <a:solidFill>
                  <a:schemeClr val="accent2">
                    <a:lumMod val="50000"/>
                  </a:schemeClr>
                </a:solidFill>
                <a:highlight>
                  <a:srgbClr val="FFFF00"/>
                </a:highlight>
              </a:rPr>
              <a:t>value</a:t>
            </a:r>
            <a:r>
              <a:rPr lang="en-US" dirty="0">
                <a:solidFill>
                  <a:schemeClr val="accent2">
                    <a:lumMod val="50000"/>
                  </a:schemeClr>
                </a:solidFill>
              </a:rPr>
              <a:t>’ , ‘/empStr/empSalary’ )</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using the </a:t>
            </a:r>
            <a:r>
              <a:rPr lang="en-US" b="1" dirty="0"/>
              <a:t>path expression ,  this is also know as complex binding syntax</a:t>
            </a:r>
          </a:p>
          <a:p>
            <a:r>
              <a:rPr lang="en-US" dirty="0">
                <a:solidFill>
                  <a:schemeClr val="accent2">
                    <a:lumMod val="50000"/>
                  </a:schemeClr>
                </a:solidFill>
              </a:rPr>
              <a:t>              {path : ‘/empStr/empId’} </a:t>
            </a:r>
          </a:p>
          <a:p>
            <a:r>
              <a:rPr lang="en-US" dirty="0"/>
              <a:t>      this syntax is helpful when we use formatter .</a:t>
            </a:r>
            <a:endParaRPr lang="en-US" dirty="0">
              <a:solidFill>
                <a:schemeClr val="accent2">
                  <a:lumMod val="50000"/>
                </a:schemeClr>
              </a:solidFill>
            </a:endParaRPr>
          </a:p>
          <a:p>
            <a:r>
              <a:rPr lang="en-US" dirty="0">
                <a:solidFill>
                  <a:schemeClr val="accent2">
                    <a:lumMod val="50000"/>
                  </a:schemeClr>
                </a:solidFill>
              </a:rPr>
              <a:t>      </a:t>
            </a:r>
            <a:r>
              <a:rPr lang="en-US" dirty="0"/>
              <a:t>this syntax will not work by default until we inform it to the SAPUI5, to make this syntax work we have to add a line </a:t>
            </a:r>
          </a:p>
          <a:p>
            <a:r>
              <a:rPr lang="en-US" dirty="0">
                <a:solidFill>
                  <a:schemeClr val="accent2">
                    <a:lumMod val="50000"/>
                  </a:schemeClr>
                </a:solidFill>
              </a:rPr>
              <a:t>      </a:t>
            </a:r>
            <a:r>
              <a:rPr lang="en-US" dirty="0"/>
              <a:t>code inside the bootstrap code of the application.</a:t>
            </a:r>
          </a:p>
          <a:p>
            <a:r>
              <a:rPr lang="en-US" dirty="0">
                <a:solidFill>
                  <a:schemeClr val="accent2">
                    <a:lumMod val="50000"/>
                  </a:schemeClr>
                </a:solidFill>
              </a:rPr>
              <a:t>              data-sap-</a:t>
            </a:r>
            <a:r>
              <a:rPr lang="en-US" dirty="0" err="1">
                <a:solidFill>
                  <a:schemeClr val="accent2">
                    <a:lumMod val="50000"/>
                  </a:schemeClr>
                </a:solidFill>
              </a:rPr>
              <a:t>ui</a:t>
            </a:r>
            <a:r>
              <a:rPr lang="en-US" dirty="0">
                <a:solidFill>
                  <a:schemeClr val="accent2">
                    <a:lumMod val="50000"/>
                  </a:schemeClr>
                </a:solidFill>
              </a:rPr>
              <a:t>-</a:t>
            </a:r>
            <a:r>
              <a:rPr lang="en-US" dirty="0" err="1">
                <a:solidFill>
                  <a:schemeClr val="accent2">
                    <a:lumMod val="50000"/>
                  </a:schemeClr>
                </a:solidFill>
              </a:rPr>
              <a:t>bindingSyntax</a:t>
            </a:r>
            <a:r>
              <a:rPr lang="en-US" dirty="0">
                <a:solidFill>
                  <a:schemeClr val="accent2">
                    <a:lumMod val="50000"/>
                  </a:schemeClr>
                </a:solidFill>
              </a:rPr>
              <a:t>= “complex”</a:t>
            </a:r>
          </a:p>
          <a:p>
            <a:r>
              <a:rPr lang="en-US" dirty="0"/>
              <a:t>      </a:t>
            </a:r>
            <a:endParaRPr lang="en-US" dirty="0">
              <a:solidFill>
                <a:schemeClr val="accent2">
                  <a:lumMod val="50000"/>
                </a:schemeClr>
              </a:solidFill>
            </a:endParaRPr>
          </a:p>
          <a:p>
            <a:pPr marL="285750" indent="-285750">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cxnSp>
        <p:nvCxnSpPr>
          <p:cNvPr id="9" name="Connector: Elbow 8">
            <a:extLst>
              <a:ext uri="{FF2B5EF4-FFF2-40B4-BE49-F238E27FC236}">
                <a16:creationId xmlns:a16="http://schemas.microsoft.com/office/drawing/2014/main" id="{766904A4-45D8-4D6F-892D-AFB45C8B2EE2}"/>
              </a:ext>
            </a:extLst>
          </p:cNvPr>
          <p:cNvCxnSpPr>
            <a:cxnSpLocks/>
          </p:cNvCxnSpPr>
          <p:nvPr/>
        </p:nvCxnSpPr>
        <p:spPr>
          <a:xfrm rot="10800000" flipV="1">
            <a:off x="5505452" y="2600324"/>
            <a:ext cx="3200398" cy="104773"/>
          </a:xfrm>
          <a:prstGeom prst="bentConnector3">
            <a:avLst>
              <a:gd name="adj1" fmla="val 100298"/>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74CB93D-F0EC-4FA2-85EB-509B9A3CE31F}"/>
              </a:ext>
            </a:extLst>
          </p:cNvPr>
          <p:cNvSpPr txBox="1"/>
          <p:nvPr/>
        </p:nvSpPr>
        <p:spPr>
          <a:xfrm>
            <a:off x="7038975" y="2077102"/>
            <a:ext cx="2143125"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Name of the property with which we want to bind</a:t>
            </a:r>
          </a:p>
        </p:txBody>
      </p:sp>
    </p:spTree>
    <p:extLst>
      <p:ext uri="{BB962C8B-B14F-4D97-AF65-F5344CB8AC3E}">
        <p14:creationId xmlns:p14="http://schemas.microsoft.com/office/powerpoint/2010/main" val="268242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Syntax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the different syntax of binding the properties in the View.</a:t>
            </a:r>
          </a:p>
          <a:p>
            <a:pPr marL="285750" indent="-285750">
              <a:buFont typeface="Wingdings" panose="05000000000000000000" pitchFamily="2" charset="2"/>
              <a:buChar char="§"/>
            </a:pPr>
            <a:r>
              <a:rPr lang="en-US" dirty="0"/>
              <a:t>Along with that we will see how to align the label and fields in the SimpleForm control.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a:p>
            <a:pPr marL="285750" indent="-285750">
              <a:buFontTx/>
              <a:buChar char="-"/>
            </a:pPr>
            <a:r>
              <a:rPr lang="en-US" dirty="0">
                <a:hlinkClick r:id="rId5"/>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5E6FF4-130E-4E2A-BA77-65747CE9105C}"/>
              </a:ext>
            </a:extLst>
          </p:cNvPr>
          <p:cNvPicPr>
            <a:picLocks noChangeAspect="1"/>
          </p:cNvPicPr>
          <p:nvPr/>
        </p:nvPicPr>
        <p:blipFill>
          <a:blip r:embed="rId6"/>
          <a:stretch>
            <a:fillRect/>
          </a:stretch>
        </p:blipFill>
        <p:spPr>
          <a:xfrm>
            <a:off x="5950431" y="2106636"/>
            <a:ext cx="5430247" cy="1350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4F8C522-543C-4AF5-AEC4-1D2F5AD35354}"/>
              </a:ext>
            </a:extLst>
          </p:cNvPr>
          <p:cNvPicPr>
            <a:picLocks noChangeAspect="1"/>
          </p:cNvPicPr>
          <p:nvPr/>
        </p:nvPicPr>
        <p:blipFill>
          <a:blip r:embed="rId7"/>
          <a:stretch>
            <a:fillRect/>
          </a:stretch>
        </p:blipFill>
        <p:spPr>
          <a:xfrm>
            <a:off x="5408814" y="4242625"/>
            <a:ext cx="5971864" cy="1069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2514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SAP UI5 have 4 types of Binding options:</a:t>
            </a:r>
          </a:p>
          <a:p>
            <a:pPr marL="342900" indent="-342900">
              <a:buFont typeface="+mj-lt"/>
              <a:buAutoNum type="arabicPeriod"/>
            </a:pPr>
            <a:r>
              <a:rPr lang="en-US" dirty="0"/>
              <a:t>Property Binding </a:t>
            </a:r>
          </a:p>
          <a:p>
            <a:pPr marL="342900" indent="-342900">
              <a:buFont typeface="+mj-lt"/>
              <a:buAutoNum type="arabicPeriod"/>
            </a:pPr>
            <a:r>
              <a:rPr lang="en-US" dirty="0"/>
              <a:t>Expression Binding </a:t>
            </a:r>
          </a:p>
          <a:p>
            <a:pPr marL="342900" indent="-342900">
              <a:buFont typeface="+mj-lt"/>
              <a:buAutoNum type="arabicPeriod"/>
            </a:pPr>
            <a:r>
              <a:rPr lang="en-US" dirty="0"/>
              <a:t>Aggregation Binding</a:t>
            </a:r>
          </a:p>
          <a:p>
            <a:pPr marL="342900" indent="-342900">
              <a:buFont typeface="+mj-lt"/>
              <a:buAutoNum type="arabicPeriod"/>
            </a:pPr>
            <a:r>
              <a:rPr lang="en-US" dirty="0"/>
              <a:t>Element Binding </a:t>
            </a:r>
          </a:p>
          <a:p>
            <a:endParaRPr lang="en-US" dirty="0"/>
          </a:p>
          <a:p>
            <a:r>
              <a:rPr lang="en-US" b="1" u="sng" dirty="0"/>
              <a:t>Property Binding:-</a:t>
            </a:r>
          </a:p>
          <a:p>
            <a:pPr algn="just"/>
            <a:r>
              <a:rPr lang="en-US" dirty="0"/>
              <a:t>When we bind property of a UI control, to the address/path of the model, this is called property binding. E.g., value property of Input control was connected to /emp/empId</a:t>
            </a:r>
          </a:p>
          <a:p>
            <a:pPr algn="just"/>
            <a:endParaRPr lang="en-US" dirty="0"/>
          </a:p>
          <a:p>
            <a:pPr algn="just"/>
            <a:r>
              <a:rPr lang="en-US" dirty="0">
                <a:solidFill>
                  <a:schemeClr val="accent4">
                    <a:lumMod val="50000"/>
                  </a:schemeClr>
                </a:solidFill>
              </a:rPr>
              <a:t>All the four syntaxes we studied in previous slide are the example of property binding.</a:t>
            </a:r>
          </a:p>
          <a:p>
            <a:pPr algn="just"/>
            <a:endParaRPr lang="en-US" dirty="0"/>
          </a:p>
          <a:p>
            <a:pPr algn="just"/>
            <a:r>
              <a:rPr lang="en-US" dirty="0"/>
              <a:t>Ex:- </a:t>
            </a:r>
          </a:p>
          <a:p>
            <a:pPr marL="342900" indent="-342900" algn="just">
              <a:buAutoNum type="arabicPeriod"/>
            </a:pPr>
            <a:r>
              <a:rPr lang="en-US" dirty="0"/>
              <a:t>In XML view:-  </a:t>
            </a:r>
          </a:p>
          <a:p>
            <a:pPr algn="just"/>
            <a:r>
              <a:rPr lang="en-US" dirty="0"/>
              <a:t>             &lt;Text text=“{/emp/empId}” &gt;&lt;/Text&gt;</a:t>
            </a:r>
          </a:p>
          <a:p>
            <a:pPr marL="342900" indent="-342900">
              <a:buAutoNum type="arabicPeriod"/>
            </a:pPr>
            <a:r>
              <a:rPr lang="en-US" dirty="0"/>
              <a:t>In controller: -</a:t>
            </a:r>
          </a:p>
          <a:p>
            <a:r>
              <a:rPr lang="en-US" dirty="0"/>
              <a:t>             this.getView().byId(“controlId”).bindProperty(“text”, ‘/emp/empId’);</a:t>
            </a:r>
          </a:p>
          <a:p>
            <a:endParaRPr lang="en-US" b="1" u="sng"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FE448D8-A22E-4F21-89BC-9C888E7CD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88641"/>
            <a:ext cx="3086100" cy="2605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54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data using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Tx/>
              <a:buChar char="-"/>
            </a:pPr>
            <a:r>
              <a:rPr lang="en-US" dirty="0"/>
              <a:t>Now we will change the form data using the setProperty and getProperty functions.</a:t>
            </a:r>
          </a:p>
          <a:p>
            <a:pPr marL="285750" indent="-285750">
              <a:buFontTx/>
              <a:buChar char="-"/>
            </a:pPr>
            <a:r>
              <a:rPr lang="en-US" dirty="0"/>
              <a:t>Initially we used these functions to set the data directly now we will use the Model to change the data.</a:t>
            </a:r>
          </a:p>
          <a:p>
            <a:pPr marL="285750" indent="-285750">
              <a:buFontTx/>
              <a:buChar char="-"/>
            </a:pPr>
            <a:r>
              <a:rPr lang="en-US" dirty="0"/>
              <a:t>This process will be done on click of the Change Data button.</a:t>
            </a:r>
          </a:p>
          <a:p>
            <a:pPr marL="285750" indent="-285750">
              <a:buFontTx/>
              <a:buChar char="-"/>
            </a:pPr>
            <a:endParaRPr lang="en-US" dirty="0"/>
          </a:p>
          <a:p>
            <a:pPr marL="285750" indent="-285750">
              <a:buFontTx/>
              <a:buChar char="-"/>
            </a:pPr>
            <a:endParaRPr lang="en-US" dirty="0"/>
          </a:p>
          <a:p>
            <a:r>
              <a:rPr lang="en-US" dirty="0"/>
              <a:t>Code Links:- </a:t>
            </a:r>
          </a:p>
          <a:p>
            <a:pPr marL="285750" indent="-285750">
              <a:buFontTx/>
              <a:buChar char="-"/>
            </a:pPr>
            <a:r>
              <a:rPr lang="en-US" dirty="0"/>
              <a:t>MyXML.view.xml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D509167-8C71-4DF7-D9DE-398A9B41C363}"/>
              </a:ext>
            </a:extLst>
          </p:cNvPr>
          <p:cNvPicPr>
            <a:picLocks noChangeAspect="1"/>
          </p:cNvPicPr>
          <p:nvPr/>
        </p:nvPicPr>
        <p:blipFill>
          <a:blip r:embed="rId3"/>
          <a:stretch>
            <a:fillRect/>
          </a:stretch>
        </p:blipFill>
        <p:spPr>
          <a:xfrm>
            <a:off x="337930" y="3429000"/>
            <a:ext cx="4880114" cy="2222267"/>
          </a:xfrm>
          <a:prstGeom prst="rect">
            <a:avLst/>
          </a:prstGeom>
        </p:spPr>
      </p:pic>
      <p:pic>
        <p:nvPicPr>
          <p:cNvPr id="6" name="Picture 5">
            <a:extLst>
              <a:ext uri="{FF2B5EF4-FFF2-40B4-BE49-F238E27FC236}">
                <a16:creationId xmlns:a16="http://schemas.microsoft.com/office/drawing/2014/main" id="{F22D5F02-765C-A6BB-AD4F-617057D6146D}"/>
              </a:ext>
            </a:extLst>
          </p:cNvPr>
          <p:cNvPicPr>
            <a:picLocks noChangeAspect="1"/>
          </p:cNvPicPr>
          <p:nvPr/>
        </p:nvPicPr>
        <p:blipFill>
          <a:blip r:embed="rId4"/>
          <a:stretch>
            <a:fillRect/>
          </a:stretch>
        </p:blipFill>
        <p:spPr>
          <a:xfrm>
            <a:off x="6503723" y="3428999"/>
            <a:ext cx="5593654" cy="2222267"/>
          </a:xfrm>
          <a:prstGeom prst="rect">
            <a:avLst/>
          </a:prstGeom>
        </p:spPr>
      </p:pic>
      <p:sp>
        <p:nvSpPr>
          <p:cNvPr id="7" name="Arrow: Right 6">
            <a:extLst>
              <a:ext uri="{FF2B5EF4-FFF2-40B4-BE49-F238E27FC236}">
                <a16:creationId xmlns:a16="http://schemas.microsoft.com/office/drawing/2014/main" id="{61C0C38D-EAA8-0964-A2DE-8C7434E11ED2}"/>
              </a:ext>
            </a:extLst>
          </p:cNvPr>
          <p:cNvSpPr/>
          <p:nvPr/>
        </p:nvSpPr>
        <p:spPr>
          <a:xfrm>
            <a:off x="5218044" y="4331410"/>
            <a:ext cx="1285679" cy="417444"/>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9230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16541"/>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98%</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JSON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Hook Methods and Global Variable</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Tx/>
              <a:buChar char="-"/>
            </a:pPr>
            <a:r>
              <a:rPr lang="en-US" dirty="0"/>
              <a:t>Now we will see how to create a global variable and use it.</a:t>
            </a:r>
          </a:p>
          <a:p>
            <a:pPr marL="285750" indent="-285750">
              <a:buFontTx/>
              <a:buChar char="-"/>
            </a:pPr>
            <a:r>
              <a:rPr lang="en-US" dirty="0"/>
              <a:t>We will also see the use of Hook Methods of a controller.</a:t>
            </a:r>
          </a:p>
          <a:p>
            <a:pPr marL="285750" indent="-285750">
              <a:buFontTx/>
              <a:buChar char="-"/>
            </a:pPr>
            <a:endParaRPr lang="en-US" dirty="0"/>
          </a:p>
          <a:p>
            <a:r>
              <a:rPr lang="en-US" dirty="0"/>
              <a:t>Code Links:- </a:t>
            </a:r>
          </a:p>
          <a:p>
            <a:pPr marL="285750" indent="-285750">
              <a:buFontTx/>
              <a:buChar char="-"/>
            </a:pPr>
            <a:r>
              <a:rPr lang="en-US" dirty="0"/>
              <a:t>MyXML.view.xml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48B4556B-0D9F-3AB9-F71F-850A2F5C8EFF}"/>
              </a:ext>
            </a:extLst>
          </p:cNvPr>
          <p:cNvPicPr>
            <a:picLocks noChangeAspect="1"/>
          </p:cNvPicPr>
          <p:nvPr/>
        </p:nvPicPr>
        <p:blipFill>
          <a:blip r:embed="rId3"/>
          <a:stretch>
            <a:fillRect/>
          </a:stretch>
        </p:blipFill>
        <p:spPr>
          <a:xfrm>
            <a:off x="4218979" y="3081760"/>
            <a:ext cx="7520048" cy="30092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0974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Modularization of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34936" cy="3693319"/>
          </a:xfrm>
          <a:prstGeom prst="rect">
            <a:avLst/>
          </a:prstGeom>
          <a:noFill/>
        </p:spPr>
        <p:txBody>
          <a:bodyPr wrap="square" rtlCol="0">
            <a:spAutoFit/>
          </a:bodyPr>
          <a:lstStyle/>
          <a:p>
            <a:r>
              <a:rPr lang="en-US" dirty="0"/>
              <a:t>1. Create a folder in webapp with name </a:t>
            </a:r>
            <a:r>
              <a:rPr lang="en-US" b="1" dirty="0">
                <a:solidFill>
                  <a:srgbClr val="FF0000"/>
                </a:solidFill>
              </a:rPr>
              <a:t>models</a:t>
            </a:r>
            <a:r>
              <a:rPr lang="en-US" b="1" dirty="0"/>
              <a:t>.</a:t>
            </a:r>
          </a:p>
          <a:p>
            <a:r>
              <a:rPr lang="en-US" dirty="0"/>
              <a:t>2. Inside models create a file name </a:t>
            </a:r>
            <a:r>
              <a:rPr lang="en-US" b="1" dirty="0">
                <a:solidFill>
                  <a:srgbClr val="FF0000"/>
                </a:solidFill>
              </a:rPr>
              <a:t>model.js </a:t>
            </a:r>
            <a:r>
              <a:rPr lang="en-US" dirty="0"/>
              <a:t>and then create the function named </a:t>
            </a:r>
            <a:r>
              <a:rPr lang="en-US" b="1" dirty="0">
                <a:solidFill>
                  <a:srgbClr val="FF0000"/>
                </a:solidFill>
              </a:rPr>
              <a:t>createJSONModel: function(){}</a:t>
            </a:r>
          </a:p>
          <a:p>
            <a:r>
              <a:rPr lang="en-US" dirty="0"/>
              <a:t>3. Now create a folder inside the models named </a:t>
            </a:r>
            <a:r>
              <a:rPr lang="en-US" b="1" dirty="0">
                <a:solidFill>
                  <a:srgbClr val="FF0000"/>
                </a:solidFill>
              </a:rPr>
              <a:t>mockdata</a:t>
            </a:r>
            <a:r>
              <a:rPr lang="en-US" dirty="0"/>
              <a:t> and then inside mockdata create a file named </a:t>
            </a:r>
            <a:r>
              <a:rPr lang="en-US" b="1" dirty="0">
                <a:solidFill>
                  <a:srgbClr val="FF0000"/>
                </a:solidFill>
              </a:rPr>
              <a:t>mydata.json</a:t>
            </a:r>
          </a:p>
          <a:p>
            <a:r>
              <a:rPr lang="en-US" dirty="0"/>
              <a:t>4. Inside the mydata.json put all the data in JSON format.</a:t>
            </a:r>
          </a:p>
          <a:p>
            <a:r>
              <a:rPr lang="en-US" dirty="0"/>
              <a:t>5. Then inside the models.js :-</a:t>
            </a:r>
          </a:p>
          <a:p>
            <a:endParaRPr lang="en-US" dirty="0"/>
          </a:p>
          <a:p>
            <a:endParaRPr lang="en-US" dirty="0"/>
          </a:p>
          <a:p>
            <a:endParaRPr lang="en-US" dirty="0"/>
          </a:p>
          <a:p>
            <a:endParaRPr lang="en-US" dirty="0"/>
          </a:p>
          <a:p>
            <a:endParaRPr lang="en-US" dirty="0"/>
          </a:p>
          <a:p>
            <a:endParaRPr lang="en-US" dirty="0"/>
          </a:p>
          <a:p>
            <a:endParaRPr lang="en-US" dirty="0"/>
          </a:p>
          <a:p>
            <a:r>
              <a:rPr lang="en-US" dirty="0"/>
              <a:t>6. Then call the model.js inside the controller and create the object then by using the object call the function of model.js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8DA1B176-22E7-4E12-A46B-D130F25EC98A}"/>
              </a:ext>
            </a:extLst>
          </p:cNvPr>
          <p:cNvPicPr>
            <a:picLocks noChangeAspect="1"/>
          </p:cNvPicPr>
          <p:nvPr/>
        </p:nvPicPr>
        <p:blipFill>
          <a:blip r:embed="rId3"/>
          <a:stretch>
            <a:fillRect/>
          </a:stretch>
        </p:blipFill>
        <p:spPr>
          <a:xfrm>
            <a:off x="3181351" y="2180990"/>
            <a:ext cx="4181475" cy="1933809"/>
          </a:xfrm>
          <a:prstGeom prst="rect">
            <a:avLst/>
          </a:prstGeom>
        </p:spPr>
      </p:pic>
      <p:pic>
        <p:nvPicPr>
          <p:cNvPr id="11" name="Picture 10">
            <a:extLst>
              <a:ext uri="{FF2B5EF4-FFF2-40B4-BE49-F238E27FC236}">
                <a16:creationId xmlns:a16="http://schemas.microsoft.com/office/drawing/2014/main" id="{D8EB3B74-77AE-4C74-9AFA-D8E60C2F558A}"/>
              </a:ext>
            </a:extLst>
          </p:cNvPr>
          <p:cNvPicPr>
            <a:picLocks noChangeAspect="1"/>
          </p:cNvPicPr>
          <p:nvPr/>
        </p:nvPicPr>
        <p:blipFill>
          <a:blip r:embed="rId4"/>
          <a:stretch>
            <a:fillRect/>
          </a:stretch>
        </p:blipFill>
        <p:spPr>
          <a:xfrm>
            <a:off x="3257550" y="4516248"/>
            <a:ext cx="4105276" cy="2000899"/>
          </a:xfrm>
          <a:prstGeom prst="rect">
            <a:avLst/>
          </a:prstGeom>
        </p:spPr>
      </p:pic>
      <p:cxnSp>
        <p:nvCxnSpPr>
          <p:cNvPr id="4" name="Straight Arrow Connector 3">
            <a:extLst>
              <a:ext uri="{FF2B5EF4-FFF2-40B4-BE49-F238E27FC236}">
                <a16:creationId xmlns:a16="http://schemas.microsoft.com/office/drawing/2014/main" id="{04FB7420-A2C4-40B0-9531-C6845E8C0F1F}"/>
              </a:ext>
            </a:extLst>
          </p:cNvPr>
          <p:cNvCxnSpPr>
            <a:cxnSpLocks/>
            <a:stCxn id="10" idx="1"/>
          </p:cNvCxnSpPr>
          <p:nvPr/>
        </p:nvCxnSpPr>
        <p:spPr>
          <a:xfrm flipH="1">
            <a:off x="4943475" y="4930829"/>
            <a:ext cx="3095625" cy="40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EAD632-AE0E-45B7-B5A8-42D27C147F1F}"/>
              </a:ext>
            </a:extLst>
          </p:cNvPr>
          <p:cNvCxnSpPr>
            <a:cxnSpLocks/>
          </p:cNvCxnSpPr>
          <p:nvPr/>
        </p:nvCxnSpPr>
        <p:spPr>
          <a:xfrm flipH="1">
            <a:off x="4133850" y="5353695"/>
            <a:ext cx="44577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F5760891-4BAD-4FEF-808C-8DEBF9C3B28C}"/>
              </a:ext>
            </a:extLst>
          </p:cNvPr>
          <p:cNvSpPr txBox="1"/>
          <p:nvPr/>
        </p:nvSpPr>
        <p:spPr>
          <a:xfrm>
            <a:off x="8039100" y="4699996"/>
            <a:ext cx="245745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model.js into the controller as dependency.</a:t>
            </a:r>
          </a:p>
        </p:txBody>
      </p:sp>
      <p:sp>
        <p:nvSpPr>
          <p:cNvPr id="17" name="TextBox 16">
            <a:extLst>
              <a:ext uri="{FF2B5EF4-FFF2-40B4-BE49-F238E27FC236}">
                <a16:creationId xmlns:a16="http://schemas.microsoft.com/office/drawing/2014/main" id="{BC8D7364-F03F-4447-B20A-216A11AF4119}"/>
              </a:ext>
            </a:extLst>
          </p:cNvPr>
          <p:cNvSpPr txBox="1"/>
          <p:nvPr/>
        </p:nvSpPr>
        <p:spPr>
          <a:xfrm>
            <a:off x="8572500" y="5204582"/>
            <a:ext cx="1605170"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Object of the model.js</a:t>
            </a:r>
          </a:p>
        </p:txBody>
      </p:sp>
      <p:cxnSp>
        <p:nvCxnSpPr>
          <p:cNvPr id="21" name="Straight Arrow Connector 20">
            <a:extLst>
              <a:ext uri="{FF2B5EF4-FFF2-40B4-BE49-F238E27FC236}">
                <a16:creationId xmlns:a16="http://schemas.microsoft.com/office/drawing/2014/main" id="{032E1B3C-417A-46DF-8471-E07C6CFB35B4}"/>
              </a:ext>
            </a:extLst>
          </p:cNvPr>
          <p:cNvCxnSpPr>
            <a:cxnSpLocks/>
          </p:cNvCxnSpPr>
          <p:nvPr/>
        </p:nvCxnSpPr>
        <p:spPr>
          <a:xfrm flipH="1">
            <a:off x="6238875" y="6134745"/>
            <a:ext cx="23336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AD48D5FA-C6A8-4E5D-9515-6E06ACA78EAB}"/>
              </a:ext>
            </a:extLst>
          </p:cNvPr>
          <p:cNvSpPr txBox="1"/>
          <p:nvPr/>
        </p:nvSpPr>
        <p:spPr>
          <a:xfrm>
            <a:off x="8601075" y="5981700"/>
            <a:ext cx="21336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createJSONModel function using the object </a:t>
            </a:r>
          </a:p>
        </p:txBody>
      </p:sp>
      <p:cxnSp>
        <p:nvCxnSpPr>
          <p:cNvPr id="25" name="Straight Arrow Connector 24">
            <a:extLst>
              <a:ext uri="{FF2B5EF4-FFF2-40B4-BE49-F238E27FC236}">
                <a16:creationId xmlns:a16="http://schemas.microsoft.com/office/drawing/2014/main" id="{34403B36-E56B-453D-975E-2BB2D205D608}"/>
              </a:ext>
            </a:extLst>
          </p:cNvPr>
          <p:cNvCxnSpPr>
            <a:cxnSpLocks/>
            <a:stCxn id="27" idx="1"/>
          </p:cNvCxnSpPr>
          <p:nvPr/>
        </p:nvCxnSpPr>
        <p:spPr>
          <a:xfrm flipH="1">
            <a:off x="7051900" y="3030877"/>
            <a:ext cx="1343681" cy="524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9F94A6D5-4BE9-49D3-96EC-A9DC94312A4C}"/>
              </a:ext>
            </a:extLst>
          </p:cNvPr>
          <p:cNvSpPr txBox="1"/>
          <p:nvPr/>
        </p:nvSpPr>
        <p:spPr>
          <a:xfrm>
            <a:off x="8395581" y="2661545"/>
            <a:ext cx="253365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Loading the data from mydata.json using loadData() function</a:t>
            </a:r>
          </a:p>
        </p:txBody>
      </p:sp>
    </p:spTree>
    <p:extLst>
      <p:ext uri="{BB962C8B-B14F-4D97-AF65-F5344CB8AC3E}">
        <p14:creationId xmlns:p14="http://schemas.microsoft.com/office/powerpoint/2010/main" val="2471908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the Code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modularize our model code using the steps shown in the previous slide.</a:t>
            </a:r>
          </a:p>
          <a:p>
            <a:pPr marL="285750" indent="-285750">
              <a:buFont typeface="Wingdings" panose="05000000000000000000" pitchFamily="2" charset="2"/>
              <a:buChar char="§"/>
            </a:pPr>
            <a:r>
              <a:rPr lang="en-US" dirty="0"/>
              <a:t>We will also see how to load the data form the model.</a:t>
            </a:r>
          </a:p>
          <a:p>
            <a:endParaRPr lang="en-US" dirty="0"/>
          </a:p>
          <a:p>
            <a:endParaRPr lang="en-US" dirty="0"/>
          </a:p>
          <a:p>
            <a:r>
              <a:rPr lang="en-US" dirty="0"/>
              <a:t>Code Links:- </a:t>
            </a:r>
          </a:p>
          <a:p>
            <a:pPr marL="285750" indent="-285750">
              <a:buFontTx/>
              <a:buChar char="-"/>
            </a:pPr>
            <a:r>
              <a:rPr lang="en-US" dirty="0">
                <a:hlinkClick r:id="rId3"/>
              </a:rPr>
              <a:t>Main.controller.js</a:t>
            </a:r>
            <a:endParaRPr lang="en-US" dirty="0"/>
          </a:p>
          <a:p>
            <a:pPr marL="285750" indent="-285750">
              <a:buFontTx/>
              <a:buChar char="-"/>
            </a:pPr>
            <a:r>
              <a:rPr lang="en-US" dirty="0">
                <a:hlinkClick r:id="rId4"/>
              </a:rPr>
              <a:t>models.js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9E9B4AD-222D-326A-926A-3C5011CD72F4}"/>
              </a:ext>
            </a:extLst>
          </p:cNvPr>
          <p:cNvPicPr>
            <a:picLocks noChangeAspect="1"/>
          </p:cNvPicPr>
          <p:nvPr/>
        </p:nvPicPr>
        <p:blipFill>
          <a:blip r:embed="rId5"/>
          <a:stretch>
            <a:fillRect/>
          </a:stretch>
        </p:blipFill>
        <p:spPr>
          <a:xfrm>
            <a:off x="5181569" y="1933252"/>
            <a:ext cx="6199109" cy="38796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5297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Loading data from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Till now we have loaded the data in the model from the json structure only.</a:t>
            </a:r>
          </a:p>
          <a:p>
            <a:pPr marL="285750" indent="-285750">
              <a:buFont typeface="Arial" panose="020B0604020202020204" pitchFamily="34" charset="0"/>
              <a:buChar char="•"/>
            </a:pPr>
            <a:r>
              <a:rPr lang="en-US" dirty="0"/>
              <a:t>Now we will load the data into the model from a file.</a:t>
            </a:r>
          </a:p>
          <a:p>
            <a:pPr marL="285750" indent="-285750">
              <a:buFont typeface="Arial" panose="020B0604020202020204" pitchFamily="34" charset="0"/>
              <a:buChar char="•"/>
            </a:pPr>
            <a:r>
              <a:rPr lang="en-US" dirty="0"/>
              <a:t>There will be now change in the output but now the data will be loaded from the sample.json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Code Links</a:t>
            </a:r>
          </a:p>
          <a:p>
            <a:pPr marL="285750" indent="-285750">
              <a:buFontTx/>
              <a:buChar char="-"/>
            </a:pPr>
            <a:r>
              <a:rPr lang="en-US" dirty="0">
                <a:hlinkClick r:id="rId3"/>
              </a:rPr>
              <a:t>sample.json</a:t>
            </a:r>
            <a:endParaRPr lang="en-US" dirty="0"/>
          </a:p>
          <a:p>
            <a:pPr marL="285750" indent="-285750">
              <a:buFontTx/>
              <a:buChar char="-"/>
            </a:pPr>
            <a:r>
              <a:rPr lang="en-US" dirty="0">
                <a:hlinkClick r:id="rId4"/>
              </a:rPr>
              <a:t>models.json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8BE0229-2BE0-A87C-7E0F-5F66145A43F0}"/>
              </a:ext>
            </a:extLst>
          </p:cNvPr>
          <p:cNvPicPr>
            <a:picLocks noChangeAspect="1"/>
          </p:cNvPicPr>
          <p:nvPr/>
        </p:nvPicPr>
        <p:blipFill>
          <a:blip r:embed="rId5"/>
          <a:stretch>
            <a:fillRect/>
          </a:stretch>
        </p:blipFill>
        <p:spPr>
          <a:xfrm>
            <a:off x="4612703" y="2471570"/>
            <a:ext cx="6810703" cy="3377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2619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effectLst/>
              </a:rPr>
              <a:t>There are basically three modes of binding data in SAPUI5.</a:t>
            </a:r>
          </a:p>
          <a:p>
            <a:pPr marL="285750" indent="-285750" algn="just">
              <a:buFont typeface="Wingdings" panose="05000000000000000000" pitchFamily="2" charset="2"/>
              <a:buChar char="q"/>
            </a:pPr>
            <a:r>
              <a:rPr lang="en-US" b="1" i="0" dirty="0">
                <a:effectLst/>
              </a:rPr>
              <a:t>One-way binding</a:t>
            </a:r>
            <a:r>
              <a:rPr lang="en-US" b="0" i="0" dirty="0">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effectLst/>
              </a:rPr>
              <a:t>Two-way binding</a:t>
            </a:r>
            <a:r>
              <a:rPr lang="en-US" b="0" i="0" dirty="0">
                <a:effectLst/>
              </a:rPr>
              <a:t> – Here all input changes done from front end controls are reflected on the model and the backend database. SAPUI5 automatically handles the transport of data both from the model to the controls and back from the controls to the model. </a:t>
            </a:r>
            <a:r>
              <a:rPr lang="en-US" b="1" i="0" dirty="0">
                <a:effectLst/>
              </a:rPr>
              <a:t>It is the default binding mode.</a:t>
            </a:r>
          </a:p>
          <a:p>
            <a:pPr marL="285750" indent="-285750" algn="just">
              <a:buFont typeface="Wingdings" panose="05000000000000000000" pitchFamily="2" charset="2"/>
              <a:buChar char="q"/>
            </a:pPr>
            <a:r>
              <a:rPr lang="en-US" b="1" i="0" dirty="0">
                <a:effectLst/>
              </a:rPr>
              <a:t>One-time binding</a:t>
            </a:r>
            <a:r>
              <a:rPr lang="en-US" b="0" i="0" dirty="0">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solidFill>
                  <a:srgbClr val="FF0000"/>
                </a:solidFill>
              </a:rPr>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solidFill>
                  <a:srgbClr val="FF0000"/>
                </a:solidFill>
              </a:rPr>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solidFill>
                  <a:srgbClr val="FF0000"/>
                </a:solidFill>
              </a:rPr>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Concept of named model comes into observation when we want to use more than one model simultaneously in one application.</a:t>
            </a:r>
            <a:br>
              <a:rPr lang="en-US" dirty="0"/>
            </a:br>
            <a:r>
              <a:rPr lang="en-US" dirty="0"/>
              <a:t>When we uses two model simultaneously the there are some conflicts arises in the application , as the second model we use will overwrite the data of the first model. So, here we use the Named Model </a:t>
            </a:r>
          </a:p>
          <a:p>
            <a:br>
              <a:rPr lang="en-US" dirty="0"/>
            </a:br>
            <a:r>
              <a:rPr lang="en-US" dirty="0"/>
              <a:t>Creation of Named Model : </a:t>
            </a:r>
          </a:p>
          <a:p>
            <a:r>
              <a:rPr lang="en-US" dirty="0"/>
              <a:t>     </a:t>
            </a:r>
            <a:r>
              <a:rPr lang="en-US" b="1" dirty="0"/>
              <a:t>this.getView().setModel(oModel2 ,  “</a:t>
            </a:r>
            <a:r>
              <a:rPr lang="en-US" b="1" dirty="0">
                <a:highlight>
                  <a:srgbClr val="FFFF00"/>
                </a:highlight>
              </a:rPr>
              <a:t>Name of the model</a:t>
            </a:r>
            <a:r>
              <a:rPr lang="en-US" b="1" dirty="0"/>
              <a:t>”) ;</a:t>
            </a:r>
          </a:p>
          <a:p>
            <a:endParaRPr lang="en-US" b="1" dirty="0"/>
          </a:p>
          <a:p>
            <a:r>
              <a:rPr lang="en-US" dirty="0"/>
              <a:t>For example : </a:t>
            </a:r>
          </a:p>
          <a:p>
            <a:r>
              <a:rPr lang="en-US" dirty="0"/>
              <a:t>     this.getView().setModel(oModel2 , “</a:t>
            </a:r>
            <a:r>
              <a:rPr lang="en-US" b="1" dirty="0"/>
              <a:t>thanos</a:t>
            </a:r>
            <a:r>
              <a:rPr lang="en-US" dirty="0"/>
              <a:t>”);     </a:t>
            </a:r>
            <a:r>
              <a:rPr lang="en-US" dirty="0">
                <a:sym typeface="Wingdings" panose="05000000000000000000" pitchFamily="2" charset="2"/>
              </a:rPr>
              <a:t></a:t>
            </a:r>
            <a:r>
              <a:rPr lang="en-US" dirty="0"/>
              <a:t>     here </a:t>
            </a:r>
            <a:r>
              <a:rPr lang="en-US" b="1" dirty="0"/>
              <a:t>thanos</a:t>
            </a:r>
            <a:r>
              <a:rPr lang="en-US" dirty="0"/>
              <a:t> is the name of the model</a:t>
            </a:r>
          </a:p>
          <a:p>
            <a:endParaRPr lang="en-US" dirty="0"/>
          </a:p>
          <a:p>
            <a:endParaRPr lang="en-US" dirty="0"/>
          </a:p>
          <a:p>
            <a:r>
              <a:rPr lang="en-US" b="1" u="sng" dirty="0"/>
              <a:t>Binding using the Named Model:</a:t>
            </a:r>
            <a:endParaRPr lang="en-US" dirty="0"/>
          </a:p>
          <a:p>
            <a:r>
              <a:rPr lang="en-US" dirty="0"/>
              <a:t>So in binding we use this name, to bind the data from the named model we use  </a:t>
            </a:r>
            <a:r>
              <a:rPr lang="en-US" dirty="0">
                <a:highlight>
                  <a:srgbClr val="00FF00"/>
                </a:highlight>
              </a:rPr>
              <a:t>modelName&gt;path </a:t>
            </a:r>
            <a:r>
              <a:rPr lang="en-US" dirty="0"/>
              <a:t>in binding syntax</a:t>
            </a:r>
          </a:p>
          <a:p>
            <a:endParaRPr lang="en-US" dirty="0"/>
          </a:p>
          <a:p>
            <a:r>
              <a:rPr lang="en-US" dirty="0"/>
              <a:t>For example: </a:t>
            </a:r>
          </a:p>
          <a:p>
            <a:r>
              <a:rPr lang="en-US" dirty="0"/>
              <a:t>        “{thanos&gt;/empStr/empName}” this will bind the name from thanos model.</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54047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Named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342900" indent="-342900">
              <a:buFont typeface="Arial" panose="020B0604020202020204" pitchFamily="34" charset="0"/>
              <a:buChar char="•"/>
            </a:pPr>
            <a:r>
              <a:rPr lang="en-US" dirty="0"/>
              <a:t>Create a model (dataset.json) in the models folder .</a:t>
            </a:r>
          </a:p>
          <a:p>
            <a:pPr marL="342900" indent="-342900">
              <a:buFont typeface="Arial" panose="020B0604020202020204" pitchFamily="34" charset="0"/>
              <a:buChar char="•"/>
            </a:pPr>
            <a:r>
              <a:rPr lang="en-US" dirty="0"/>
              <a:t>In controller , we have to give the path in the createJSONModel() function</a:t>
            </a:r>
          </a:p>
          <a:p>
            <a:pPr marL="342900" indent="-342900">
              <a:buAutoNum type="arabicPeriod"/>
            </a:pPr>
            <a:endParaRPr lang="en-US" dirty="0"/>
          </a:p>
          <a:p>
            <a:pPr marL="342900" indent="-342900">
              <a:buAutoNum type="arabicPeriod"/>
            </a:pPr>
            <a:endParaRPr lang="en-US" dirty="0"/>
          </a:p>
          <a:p>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285750" indent="-285750">
              <a:buFont typeface="Arial" panose="020B0604020202020204" pitchFamily="34" charset="0"/>
              <a:buChar char="•"/>
            </a:pPr>
            <a:r>
              <a:rPr lang="en-US" dirty="0"/>
              <a:t>In model.js we have to pass the path as a parameter to create the model with different paths form the same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To bind the data in view , we have to use the name of the named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FC6ACB-9C0E-810A-8098-2732AC18C2AA}"/>
              </a:ext>
            </a:extLst>
          </p:cNvPr>
          <p:cNvPicPr>
            <a:picLocks noChangeAspect="1"/>
          </p:cNvPicPr>
          <p:nvPr/>
        </p:nvPicPr>
        <p:blipFill>
          <a:blip r:embed="rId3"/>
          <a:stretch>
            <a:fillRect/>
          </a:stretch>
        </p:blipFill>
        <p:spPr>
          <a:xfrm>
            <a:off x="3774618" y="1410240"/>
            <a:ext cx="4642764" cy="1776547"/>
          </a:xfrm>
          <a:prstGeom prst="rect">
            <a:avLst/>
          </a:prstGeom>
        </p:spPr>
      </p:pic>
      <p:pic>
        <p:nvPicPr>
          <p:cNvPr id="9" name="Picture 8">
            <a:extLst>
              <a:ext uri="{FF2B5EF4-FFF2-40B4-BE49-F238E27FC236}">
                <a16:creationId xmlns:a16="http://schemas.microsoft.com/office/drawing/2014/main" id="{DD21361F-0003-B1A5-ADB5-CB79A987DC22}"/>
              </a:ext>
            </a:extLst>
          </p:cNvPr>
          <p:cNvPicPr>
            <a:picLocks noChangeAspect="1"/>
          </p:cNvPicPr>
          <p:nvPr/>
        </p:nvPicPr>
        <p:blipFill>
          <a:blip r:embed="rId3"/>
          <a:stretch>
            <a:fillRect/>
          </a:stretch>
        </p:blipFill>
        <p:spPr>
          <a:xfrm>
            <a:off x="3575836" y="3671214"/>
            <a:ext cx="5040328" cy="1928674"/>
          </a:xfrm>
          <a:prstGeom prst="rect">
            <a:avLst/>
          </a:prstGeom>
        </p:spPr>
      </p:pic>
      <p:pic>
        <p:nvPicPr>
          <p:cNvPr id="12" name="Picture 11">
            <a:extLst>
              <a:ext uri="{FF2B5EF4-FFF2-40B4-BE49-F238E27FC236}">
                <a16:creationId xmlns:a16="http://schemas.microsoft.com/office/drawing/2014/main" id="{4A8A63E5-6B06-8269-E7F1-FEFD1447434C}"/>
              </a:ext>
            </a:extLst>
          </p:cNvPr>
          <p:cNvPicPr>
            <a:picLocks noChangeAspect="1"/>
          </p:cNvPicPr>
          <p:nvPr/>
        </p:nvPicPr>
        <p:blipFill>
          <a:blip r:embed="rId4"/>
          <a:stretch>
            <a:fillRect/>
          </a:stretch>
        </p:blipFill>
        <p:spPr>
          <a:xfrm>
            <a:off x="4709040" y="6161837"/>
            <a:ext cx="2773920" cy="464860"/>
          </a:xfrm>
          <a:prstGeom prst="rect">
            <a:avLst/>
          </a:prstGeom>
        </p:spPr>
      </p:pic>
    </p:spTree>
    <p:extLst>
      <p:ext uri="{BB962C8B-B14F-4D97-AF65-F5344CB8AC3E}">
        <p14:creationId xmlns:p14="http://schemas.microsoft.com/office/powerpoint/2010/main" val="4137017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Named Model Creation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Till now we have loaded the data in the model from the json structure only.</a:t>
            </a:r>
          </a:p>
          <a:p>
            <a:pPr marL="285750" indent="-285750">
              <a:buFont typeface="Arial" panose="020B0604020202020204" pitchFamily="34" charset="0"/>
              <a:buChar char="•"/>
            </a:pPr>
            <a:r>
              <a:rPr lang="en-US" dirty="0"/>
              <a:t>Now we will load the data into the model from a file.</a:t>
            </a:r>
          </a:p>
          <a:p>
            <a:pPr marL="285750" indent="-285750">
              <a:buFont typeface="Arial" panose="020B0604020202020204" pitchFamily="34" charset="0"/>
              <a:buChar char="•"/>
            </a:pPr>
            <a:r>
              <a:rPr lang="en-US" dirty="0"/>
              <a:t>There will be now change in the output but now the data will be loaded from the sample.json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Code Links</a:t>
            </a:r>
          </a:p>
          <a:p>
            <a:pPr marL="285750" indent="-285750">
              <a:buFontTx/>
              <a:buChar char="-"/>
            </a:pPr>
            <a:r>
              <a:rPr lang="en-US" dirty="0">
                <a:hlinkClick r:id="rId3"/>
              </a:rPr>
              <a:t>dataset.json</a:t>
            </a:r>
            <a:endParaRPr lang="en-US" dirty="0"/>
          </a:p>
          <a:p>
            <a:pPr marL="285750" indent="-285750">
              <a:buFontTx/>
              <a:buChar char="-"/>
            </a:pPr>
            <a:r>
              <a:rPr lang="en-US" dirty="0">
                <a:hlinkClick r:id="rId4"/>
              </a:rPr>
              <a:t>models.json</a:t>
            </a:r>
            <a:endParaRPr lang="en-US" dirty="0"/>
          </a:p>
          <a:p>
            <a:pPr marL="285750" indent="-285750">
              <a:buFontTx/>
              <a:buChar char="-"/>
            </a:pPr>
            <a:r>
              <a:rPr lang="en-US" dirty="0">
                <a:hlinkClick r:id="rId5"/>
              </a:rPr>
              <a:t>Main.controller.js</a:t>
            </a:r>
            <a:endParaRPr lang="en-US" dirty="0"/>
          </a:p>
          <a:p>
            <a:pPr marL="285750" indent="-285750">
              <a:buFontTx/>
              <a:buChar char="-"/>
            </a:pPr>
            <a:r>
              <a:rPr lang="en-US" dirty="0">
                <a:hlinkClick r:id="rId6"/>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03617028-0F1B-A44D-7C31-97C7D890C962}"/>
              </a:ext>
            </a:extLst>
          </p:cNvPr>
          <p:cNvPicPr>
            <a:picLocks noChangeAspect="1"/>
          </p:cNvPicPr>
          <p:nvPr/>
        </p:nvPicPr>
        <p:blipFill>
          <a:blip r:embed="rId7"/>
          <a:stretch>
            <a:fillRect/>
          </a:stretch>
        </p:blipFill>
        <p:spPr>
          <a:xfrm>
            <a:off x="4301085" y="2943287"/>
            <a:ext cx="7079593" cy="28120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720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a:t>
            </a:r>
            <a:r>
              <a:rPr lang="en-US" b="1" i="1" dirty="0"/>
              <a:t>“{=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make salary field grayed(read-only) whenever the employee name is Anubhav.</a:t>
            </a:r>
          </a:p>
          <a:p>
            <a:pPr lvl="1"/>
            <a:endParaRPr lang="en-US" dirty="0"/>
          </a:p>
          <a:p>
            <a:pPr lvl="1"/>
            <a:r>
              <a:rPr lang="en-US" dirty="0"/>
              <a:t>If The Employee Name is Anubhav, the salary must be 20000.</a:t>
            </a:r>
          </a:p>
          <a:p>
            <a:pPr lvl="1"/>
            <a:r>
              <a:rPr lang="en-US" dirty="0"/>
              <a:t>Condition – if employee name  =  Anubhav</a:t>
            </a:r>
          </a:p>
          <a:p>
            <a:pPr lvl="1"/>
            <a:r>
              <a:rPr lang="en-US" dirty="0"/>
              <a:t>Outcome – the salary must be 20000</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Initializing our First View (JS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Syntax of initializing a control in UI5</a:t>
            </a:r>
          </a:p>
          <a:p>
            <a:r>
              <a:rPr lang="en-US" dirty="0"/>
              <a:t>      </a:t>
            </a:r>
          </a:p>
          <a:p>
            <a:r>
              <a:rPr lang="en-US" dirty="0"/>
              <a:t>	</a:t>
            </a:r>
            <a:r>
              <a:rPr lang="en-US" b="1" i="1" dirty="0">
                <a:solidFill>
                  <a:schemeClr val="accent6">
                    <a:lumMod val="75000"/>
                  </a:schemeClr>
                </a:solidFill>
                <a:effectLst/>
                <a:latin typeface="Consolas" panose="020B0609020204030204" pitchFamily="49" charset="0"/>
              </a:rPr>
              <a:t>var objectName = new libraryName.className(sId, oProperties);</a:t>
            </a:r>
          </a:p>
          <a:p>
            <a:endParaRPr lang="en-US" dirty="0">
              <a:solidFill>
                <a:schemeClr val="accent6">
                  <a:lumMod val="75000"/>
                </a:schemeClr>
              </a:solidFill>
            </a:endParaRPr>
          </a:p>
          <a:p>
            <a:r>
              <a:rPr lang="en-US" dirty="0"/>
              <a:t>	</a:t>
            </a:r>
            <a:r>
              <a:rPr lang="en-US" b="1" i="1" dirty="0">
                <a:solidFill>
                  <a:schemeClr val="accent6">
                    <a:lumMod val="75000"/>
                  </a:schemeClr>
                </a:solidFill>
                <a:effectLst/>
                <a:latin typeface="Consolas" panose="020B0609020204030204" pitchFamily="49" charset="0"/>
              </a:rPr>
              <a:t>sId</a:t>
            </a:r>
            <a:r>
              <a:rPr lang="en-US" dirty="0"/>
              <a:t> </a:t>
            </a:r>
            <a:r>
              <a:rPr lang="en-US" dirty="0">
                <a:sym typeface="Wingdings" panose="05000000000000000000" pitchFamily="2" charset="2"/>
              </a:rPr>
              <a:t> unique id of our control</a:t>
            </a:r>
          </a:p>
          <a:p>
            <a:r>
              <a:rPr lang="en-US" dirty="0">
                <a:sym typeface="Wingdings" panose="05000000000000000000" pitchFamily="2" charset="2"/>
              </a:rPr>
              <a:t>	</a:t>
            </a:r>
            <a:r>
              <a:rPr lang="en-US" b="1" i="1" dirty="0">
                <a:solidFill>
                  <a:schemeClr val="accent6">
                    <a:lumMod val="75000"/>
                  </a:schemeClr>
                </a:solidFill>
                <a:effectLst/>
                <a:latin typeface="Consolas" panose="020B0609020204030204" pitchFamily="49" charset="0"/>
              </a:rPr>
              <a:t>oProperties</a:t>
            </a:r>
            <a:r>
              <a:rPr lang="en-US" dirty="0">
                <a:sym typeface="Wingdings" panose="05000000000000000000" pitchFamily="2" charset="2"/>
              </a:rPr>
              <a:t>  are the information about the class in an object format.</a:t>
            </a:r>
          </a:p>
          <a:p>
            <a:endParaRPr lang="en-US" dirty="0">
              <a:sym typeface="Wingdings" panose="05000000000000000000" pitchFamily="2" charset="2"/>
            </a:endParaRPr>
          </a:p>
          <a:p>
            <a:r>
              <a:rPr lang="en-US" b="1" dirty="0">
                <a:sym typeface="Wingdings" panose="05000000000000000000" pitchFamily="2" charset="2"/>
              </a:rPr>
              <a:t>Syntax of initializing a view</a:t>
            </a:r>
          </a:p>
          <a:p>
            <a:r>
              <a:rPr lang="en-US" b="1" dirty="0">
                <a:sym typeface="Wingdings" panose="05000000000000000000" pitchFamily="2" charset="2"/>
              </a:rPr>
              <a:t>	</a:t>
            </a:r>
            <a:r>
              <a:rPr lang="en-US" b="1" i="1" dirty="0">
                <a:solidFill>
                  <a:schemeClr val="accent6">
                    <a:lumMod val="75000"/>
                  </a:schemeClr>
                </a:solidFill>
                <a:effectLst/>
                <a:latin typeface="Consolas" panose="020B0609020204030204" pitchFamily="49" charset="0"/>
              </a:rPr>
              <a:t>var oView = new sap.ui.view({</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id: ‘’,</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viewName: ‘’,</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type: ''</a:t>
            </a:r>
          </a:p>
          <a:p>
            <a:r>
              <a:rPr lang="en-US" b="1" i="1" dirty="0">
                <a:solidFill>
                  <a:schemeClr val="accent6">
                    <a:lumMod val="75000"/>
                  </a:schemeClr>
                </a:solidFill>
                <a:effectLst/>
                <a:latin typeface="Consolas" panose="020B0609020204030204" pitchFamily="49" charset="0"/>
              </a:rPr>
              <a:t>   	});</a:t>
            </a:r>
          </a:p>
          <a:p>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2116C3C-69D4-B687-30C5-C6AA0EF39C36}"/>
                  </a:ext>
                </a:extLst>
              </p14:cNvPr>
              <p14:cNvContentPartPr/>
              <p14:nvPr/>
            </p14:nvContentPartPr>
            <p14:xfrm>
              <a:off x="2816792" y="3269919"/>
              <a:ext cx="172800" cy="19440"/>
            </p14:xfrm>
          </p:contentPart>
        </mc:Choice>
        <mc:Fallback>
          <p:pic>
            <p:nvPicPr>
              <p:cNvPr id="3" name="Ink 2">
                <a:extLst>
                  <a:ext uri="{FF2B5EF4-FFF2-40B4-BE49-F238E27FC236}">
                    <a16:creationId xmlns:a16="http://schemas.microsoft.com/office/drawing/2014/main" id="{B2116C3C-69D4-B687-30C5-C6AA0EF39C36}"/>
                  </a:ext>
                </a:extLst>
              </p:cNvPr>
              <p:cNvPicPr/>
              <p:nvPr/>
            </p:nvPicPr>
            <p:blipFill>
              <a:blip r:embed="rId4"/>
              <a:stretch>
                <a:fillRect/>
              </a:stretch>
            </p:blipFill>
            <p:spPr>
              <a:xfrm>
                <a:off x="2807792" y="3260919"/>
                <a:ext cx="190440" cy="37080"/>
              </a:xfrm>
              <a:prstGeom prst="rect">
                <a:avLst/>
              </a:prstGeom>
            </p:spPr>
          </p:pic>
        </mc:Fallback>
      </mc:AlternateContent>
      <p:grpSp>
        <p:nvGrpSpPr>
          <p:cNvPr id="7" name="Group 6">
            <a:extLst>
              <a:ext uri="{FF2B5EF4-FFF2-40B4-BE49-F238E27FC236}">
                <a16:creationId xmlns:a16="http://schemas.microsoft.com/office/drawing/2014/main" id="{35385CEB-1DA7-C55C-17C2-FF3A4EB81B5C}"/>
              </a:ext>
            </a:extLst>
          </p:cNvPr>
          <p:cNvGrpSpPr/>
          <p:nvPr/>
        </p:nvGrpSpPr>
        <p:grpSpPr>
          <a:xfrm>
            <a:off x="3491792" y="3295479"/>
            <a:ext cx="429840" cy="18720"/>
            <a:chOff x="3491792" y="3295479"/>
            <a:chExt cx="429840" cy="18720"/>
          </a:xfrm>
        </p:grpSpPr>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35B807AC-78A2-5BDF-B6C3-A4284E314CEF}"/>
                    </a:ext>
                  </a:extLst>
                </p14:cNvPr>
                <p14:cNvContentPartPr/>
                <p14:nvPr/>
              </p14:nvContentPartPr>
              <p14:xfrm>
                <a:off x="3491792" y="3313839"/>
                <a:ext cx="130320" cy="360"/>
              </p14:xfrm>
            </p:contentPart>
          </mc:Choice>
          <mc:Fallback>
            <p:pic>
              <p:nvPicPr>
                <p:cNvPr id="4" name="Ink 3">
                  <a:extLst>
                    <a:ext uri="{FF2B5EF4-FFF2-40B4-BE49-F238E27FC236}">
                      <a16:creationId xmlns:a16="http://schemas.microsoft.com/office/drawing/2014/main" id="{35B807AC-78A2-5BDF-B6C3-A4284E314CEF}"/>
                    </a:ext>
                  </a:extLst>
                </p:cNvPr>
                <p:cNvPicPr/>
                <p:nvPr/>
              </p:nvPicPr>
              <p:blipFill>
                <a:blip r:embed="rId6"/>
                <a:stretch>
                  <a:fillRect/>
                </a:stretch>
              </p:blipFill>
              <p:spPr>
                <a:xfrm>
                  <a:off x="3482792" y="3304839"/>
                  <a:ext cx="1479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997B99F8-45FD-42AE-A3C2-A031432BCC70}"/>
                    </a:ext>
                  </a:extLst>
                </p14:cNvPr>
                <p14:cNvContentPartPr/>
                <p14:nvPr/>
              </p14:nvContentPartPr>
              <p14:xfrm>
                <a:off x="3816872" y="3295479"/>
                <a:ext cx="104760" cy="360"/>
              </p14:xfrm>
            </p:contentPart>
          </mc:Choice>
          <mc:Fallback>
            <p:pic>
              <p:nvPicPr>
                <p:cNvPr id="5" name="Ink 4">
                  <a:extLst>
                    <a:ext uri="{FF2B5EF4-FFF2-40B4-BE49-F238E27FC236}">
                      <a16:creationId xmlns:a16="http://schemas.microsoft.com/office/drawing/2014/main" id="{997B99F8-45FD-42AE-A3C2-A031432BCC70}"/>
                    </a:ext>
                  </a:extLst>
                </p:cNvPr>
                <p:cNvPicPr/>
                <p:nvPr/>
              </p:nvPicPr>
              <p:blipFill>
                <a:blip r:embed="rId8"/>
                <a:stretch>
                  <a:fillRect/>
                </a:stretch>
              </p:blipFill>
              <p:spPr>
                <a:xfrm>
                  <a:off x="3808232" y="3286479"/>
                  <a:ext cx="1224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E543648B-679B-3250-D1FF-6B20E43936B4}"/>
                  </a:ext>
                </a:extLst>
              </p14:cNvPr>
              <p14:cNvContentPartPr/>
              <p14:nvPr/>
            </p14:nvContentPartPr>
            <p14:xfrm>
              <a:off x="4209992" y="3301599"/>
              <a:ext cx="181080" cy="25560"/>
            </p14:xfrm>
          </p:contentPart>
        </mc:Choice>
        <mc:Fallback>
          <p:pic>
            <p:nvPicPr>
              <p:cNvPr id="6" name="Ink 5">
                <a:extLst>
                  <a:ext uri="{FF2B5EF4-FFF2-40B4-BE49-F238E27FC236}">
                    <a16:creationId xmlns:a16="http://schemas.microsoft.com/office/drawing/2014/main" id="{E543648B-679B-3250-D1FF-6B20E43936B4}"/>
                  </a:ext>
                </a:extLst>
              </p:cNvPr>
              <p:cNvPicPr/>
              <p:nvPr/>
            </p:nvPicPr>
            <p:blipFill>
              <a:blip r:embed="rId10"/>
              <a:stretch>
                <a:fillRect/>
              </a:stretch>
            </p:blipFill>
            <p:spPr>
              <a:xfrm>
                <a:off x="4200992" y="3292599"/>
                <a:ext cx="1987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313E57A2-1B3E-7BA7-4E5F-06ECA809F3FE}"/>
                  </a:ext>
                </a:extLst>
              </p14:cNvPr>
              <p14:cNvContentPartPr/>
              <p14:nvPr/>
            </p14:nvContentPartPr>
            <p14:xfrm>
              <a:off x="1975832" y="3427239"/>
              <a:ext cx="198720" cy="96120"/>
            </p14:xfrm>
          </p:contentPart>
        </mc:Choice>
        <mc:Fallback>
          <p:pic>
            <p:nvPicPr>
              <p:cNvPr id="9" name="Ink 8">
                <a:extLst>
                  <a:ext uri="{FF2B5EF4-FFF2-40B4-BE49-F238E27FC236}">
                    <a16:creationId xmlns:a16="http://schemas.microsoft.com/office/drawing/2014/main" id="{313E57A2-1B3E-7BA7-4E5F-06ECA809F3FE}"/>
                  </a:ext>
                </a:extLst>
              </p:cNvPr>
              <p:cNvPicPr/>
              <p:nvPr/>
            </p:nvPicPr>
            <p:blipFill>
              <a:blip r:embed="rId12"/>
              <a:stretch>
                <a:fillRect/>
              </a:stretch>
            </p:blipFill>
            <p:spPr>
              <a:xfrm>
                <a:off x="1966832" y="3418599"/>
                <a:ext cx="2163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40435AFA-5281-6376-E4E6-5333EA5AB6F3}"/>
                  </a:ext>
                </a:extLst>
              </p14:cNvPr>
              <p14:cNvContentPartPr/>
              <p14:nvPr/>
            </p14:nvContentPartPr>
            <p14:xfrm>
              <a:off x="2012552" y="3764199"/>
              <a:ext cx="163080" cy="61920"/>
            </p14:xfrm>
          </p:contentPart>
        </mc:Choice>
        <mc:Fallback>
          <p:pic>
            <p:nvPicPr>
              <p:cNvPr id="10" name="Ink 9">
                <a:extLst>
                  <a:ext uri="{FF2B5EF4-FFF2-40B4-BE49-F238E27FC236}">
                    <a16:creationId xmlns:a16="http://schemas.microsoft.com/office/drawing/2014/main" id="{40435AFA-5281-6376-E4E6-5333EA5AB6F3}"/>
                  </a:ext>
                </a:extLst>
              </p:cNvPr>
              <p:cNvPicPr/>
              <p:nvPr/>
            </p:nvPicPr>
            <p:blipFill>
              <a:blip r:embed="rId14"/>
              <a:stretch>
                <a:fillRect/>
              </a:stretch>
            </p:blipFill>
            <p:spPr>
              <a:xfrm>
                <a:off x="2003912" y="3755559"/>
                <a:ext cx="1807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BBC52205-4DBA-FE1E-70FB-B1390CF79E50}"/>
                  </a:ext>
                </a:extLst>
              </p14:cNvPr>
              <p14:cNvContentPartPr/>
              <p14:nvPr/>
            </p14:nvContentPartPr>
            <p14:xfrm>
              <a:off x="2067992" y="3998199"/>
              <a:ext cx="137880" cy="79560"/>
            </p14:xfrm>
          </p:contentPart>
        </mc:Choice>
        <mc:Fallback>
          <p:pic>
            <p:nvPicPr>
              <p:cNvPr id="11" name="Ink 10">
                <a:extLst>
                  <a:ext uri="{FF2B5EF4-FFF2-40B4-BE49-F238E27FC236}">
                    <a16:creationId xmlns:a16="http://schemas.microsoft.com/office/drawing/2014/main" id="{BBC52205-4DBA-FE1E-70FB-B1390CF79E50}"/>
                  </a:ext>
                </a:extLst>
              </p:cNvPr>
              <p:cNvPicPr/>
              <p:nvPr/>
            </p:nvPicPr>
            <p:blipFill>
              <a:blip r:embed="rId16"/>
              <a:stretch>
                <a:fillRect/>
              </a:stretch>
            </p:blipFill>
            <p:spPr>
              <a:xfrm>
                <a:off x="2059352" y="3989559"/>
                <a:ext cx="155520" cy="97200"/>
              </a:xfrm>
              <a:prstGeom prst="rect">
                <a:avLst/>
              </a:prstGeom>
            </p:spPr>
          </p:pic>
        </mc:Fallback>
      </mc:AlternateContent>
    </p:spTree>
    <p:extLst>
      <p:ext uri="{BB962C8B-B14F-4D97-AF65-F5344CB8AC3E}">
        <p14:creationId xmlns:p14="http://schemas.microsoft.com/office/powerpoint/2010/main" val="2735819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bind the Salary field in the SimpleForm with the help of Expression binding Syntax according to the use case mentioned in the previous slide.   </a:t>
            </a:r>
          </a:p>
          <a:p>
            <a:pPr marL="285750" indent="-285750">
              <a:buFont typeface="Wingdings" panose="05000000000000000000" pitchFamily="2" charset="2"/>
              <a:buChar char="§"/>
            </a:pPr>
            <a:r>
              <a:rPr lang="en-US" dirty="0"/>
              <a:t>Before that we have to comment the line in the controller in which we are binding it form model.</a:t>
            </a:r>
          </a:p>
          <a:p>
            <a:r>
              <a:rPr lang="en-US" dirty="0"/>
              <a:t>     </a:t>
            </a:r>
          </a:p>
          <a:p>
            <a:r>
              <a:rPr lang="en-US" dirty="0"/>
              <a:t>Code Link:-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models.js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CB82CD7-54D5-B187-386F-C9058A2C842D}"/>
              </a:ext>
            </a:extLst>
          </p:cNvPr>
          <p:cNvPicPr>
            <a:picLocks noChangeAspect="1"/>
          </p:cNvPicPr>
          <p:nvPr/>
        </p:nvPicPr>
        <p:blipFill>
          <a:blip r:embed="rId5"/>
          <a:stretch>
            <a:fillRect/>
          </a:stretch>
        </p:blipFill>
        <p:spPr>
          <a:xfrm>
            <a:off x="3924676" y="2336747"/>
            <a:ext cx="7498730" cy="3421677"/>
          </a:xfrm>
          <a:prstGeom prst="rect">
            <a:avLst/>
          </a:prstGeom>
        </p:spPr>
      </p:pic>
    </p:spTree>
    <p:extLst>
      <p:ext uri="{BB962C8B-B14F-4D97-AF65-F5344CB8AC3E}">
        <p14:creationId xmlns:p14="http://schemas.microsoft.com/office/powerpoint/2010/main" val="2687864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5402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 with Table Control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E61DDFFD-37F2-4E8B-9869-7EC439C0B9BA}"/>
              </a:ext>
            </a:extLst>
          </p:cNvPr>
          <p:cNvPicPr>
            <a:picLocks noChangeAspect="1"/>
          </p:cNvPicPr>
          <p:nvPr/>
        </p:nvPicPr>
        <p:blipFill>
          <a:blip r:embed="rId3"/>
          <a:stretch>
            <a:fillRect/>
          </a:stretch>
        </p:blipFill>
        <p:spPr>
          <a:xfrm>
            <a:off x="1134950" y="1592421"/>
            <a:ext cx="9922100" cy="3673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Connector: Elbow 17">
            <a:extLst>
              <a:ext uri="{FF2B5EF4-FFF2-40B4-BE49-F238E27FC236}">
                <a16:creationId xmlns:a16="http://schemas.microsoft.com/office/drawing/2014/main" id="{11F7B4EF-0FA6-4899-B513-68A14CD05D5C}"/>
              </a:ext>
            </a:extLst>
          </p:cNvPr>
          <p:cNvCxnSpPr/>
          <p:nvPr/>
        </p:nvCxnSpPr>
        <p:spPr>
          <a:xfrm>
            <a:off x="5419725" y="952500"/>
            <a:ext cx="2362200" cy="904875"/>
          </a:xfrm>
          <a:prstGeom prst="bentConnector3">
            <a:avLst>
              <a:gd name="adj1" fmla="val 10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Connector: Elbow 22">
            <a:extLst>
              <a:ext uri="{FF2B5EF4-FFF2-40B4-BE49-F238E27FC236}">
                <a16:creationId xmlns:a16="http://schemas.microsoft.com/office/drawing/2014/main" id="{5189C256-3B14-496D-AE8C-756E69B5DFFF}"/>
              </a:ext>
            </a:extLst>
          </p:cNvPr>
          <p:cNvCxnSpPr/>
          <p:nvPr/>
        </p:nvCxnSpPr>
        <p:spPr>
          <a:xfrm rot="10800000" flipV="1">
            <a:off x="2714625" y="952499"/>
            <a:ext cx="2838450" cy="828675"/>
          </a:xfrm>
          <a:prstGeom prst="bentConnector3">
            <a:avLst>
              <a:gd name="adj1" fmla="val 100336"/>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0E11EE41-1995-4696-95A7-E4AD09043603}"/>
              </a:ext>
            </a:extLst>
          </p:cNvPr>
          <p:cNvSpPr txBox="1"/>
          <p:nvPr/>
        </p:nvSpPr>
        <p:spPr>
          <a:xfrm>
            <a:off x="3519487" y="663303"/>
            <a:ext cx="3800475" cy="307777"/>
          </a:xfrm>
          <a:prstGeom prst="rect">
            <a:avLst/>
          </a:prstGeom>
          <a:noFill/>
        </p:spPr>
        <p:txBody>
          <a:bodyPr wrap="square" rtlCol="0">
            <a:spAutoFit/>
          </a:bodyPr>
          <a:lstStyle/>
          <a:p>
            <a:r>
              <a:rPr lang="en-US" sz="1400" dirty="0">
                <a:solidFill>
                  <a:schemeClr val="accent3">
                    <a:lumMod val="50000"/>
                  </a:schemeClr>
                </a:solidFill>
              </a:rPr>
              <a:t>Absolute Path : Connecting parent to parent </a:t>
            </a:r>
          </a:p>
        </p:txBody>
      </p:sp>
      <p:cxnSp>
        <p:nvCxnSpPr>
          <p:cNvPr id="27" name="Connector: Elbow 26">
            <a:extLst>
              <a:ext uri="{FF2B5EF4-FFF2-40B4-BE49-F238E27FC236}">
                <a16:creationId xmlns:a16="http://schemas.microsoft.com/office/drawing/2014/main" id="{6215188F-3544-498E-BEE4-3BFFA942A218}"/>
              </a:ext>
            </a:extLst>
          </p:cNvPr>
          <p:cNvCxnSpPr>
            <a:cxnSpLocks/>
          </p:cNvCxnSpPr>
          <p:nvPr/>
        </p:nvCxnSpPr>
        <p:spPr>
          <a:xfrm rot="10800000" flipV="1">
            <a:off x="3819525" y="2257420"/>
            <a:ext cx="4267200" cy="239875"/>
          </a:xfrm>
          <a:prstGeom prst="bentConnector3">
            <a:avLst>
              <a:gd name="adj1" fmla="val 100223"/>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TextBox 32">
            <a:extLst>
              <a:ext uri="{FF2B5EF4-FFF2-40B4-BE49-F238E27FC236}">
                <a16:creationId xmlns:a16="http://schemas.microsoft.com/office/drawing/2014/main" id="{F2A2C3F0-E227-4DF2-8C71-E8DAC58185DD}"/>
              </a:ext>
            </a:extLst>
          </p:cNvPr>
          <p:cNvSpPr txBox="1"/>
          <p:nvPr/>
        </p:nvSpPr>
        <p:spPr>
          <a:xfrm>
            <a:off x="4423360" y="1791349"/>
            <a:ext cx="2838450" cy="523220"/>
          </a:xfrm>
          <a:prstGeom prst="rect">
            <a:avLst/>
          </a:prstGeom>
          <a:noFill/>
        </p:spPr>
        <p:txBody>
          <a:bodyPr wrap="square" rtlCol="0">
            <a:spAutoFit/>
          </a:bodyPr>
          <a:lstStyle/>
          <a:p>
            <a:r>
              <a:rPr lang="en-US" sz="1400" dirty="0">
                <a:solidFill>
                  <a:schemeClr val="accent3">
                    <a:lumMod val="75000"/>
                  </a:schemeClr>
                </a:solidFill>
              </a:rPr>
              <a:t>Relative Path : connecting child to child respective to parent control</a:t>
            </a:r>
          </a:p>
        </p:txBody>
      </p:sp>
    </p:spTree>
    <p:extLst>
      <p:ext uri="{BB962C8B-B14F-4D97-AF65-F5344CB8AC3E}">
        <p14:creationId xmlns:p14="http://schemas.microsoft.com/office/powerpoint/2010/main" val="3011124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Aggregation Binding &amp;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Now we will see how the Aggregation binding works with the help of the table control in SAP UI5.</a:t>
            </a:r>
          </a:p>
          <a:p>
            <a:pPr marL="285750" indent="-285750">
              <a:buFont typeface="Arial" panose="020B0604020202020204" pitchFamily="34" charset="0"/>
              <a:buChar char="•"/>
            </a:pPr>
            <a:r>
              <a:rPr lang="en-US" dirty="0"/>
              <a:t>Documentation of Table control:- </a:t>
            </a:r>
            <a:r>
              <a:rPr lang="en-US" dirty="0">
                <a:hlinkClick r:id="rId3"/>
              </a:rPr>
              <a:t>https://sapui5.hana.ondemand.com/#/api/sap.ui.table.Table</a:t>
            </a:r>
            <a:endParaRPr lang="en-US" dirty="0"/>
          </a:p>
          <a:p>
            <a:pPr marL="285750" indent="-285750">
              <a:buFont typeface="Arial" panose="020B0604020202020204" pitchFamily="34" charset="0"/>
              <a:buChar char="•"/>
            </a:pPr>
            <a:endParaRPr lang="en-US" dirty="0"/>
          </a:p>
          <a:p>
            <a:r>
              <a:rPr lang="en-US" dirty="0"/>
              <a:t>Code Link:</a:t>
            </a:r>
          </a:p>
          <a:p>
            <a:pPr marL="285750" indent="-285750">
              <a:buFontTx/>
              <a:buChar char="-"/>
            </a:pPr>
            <a:r>
              <a:rPr lang="en-US" dirty="0">
                <a:hlinkClick r:id="rId4"/>
              </a:rPr>
              <a:t>Main.view.xml </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34F938C-FBAC-8BDE-6084-67B68B461BD6}"/>
              </a:ext>
            </a:extLst>
          </p:cNvPr>
          <p:cNvPicPr>
            <a:picLocks noChangeAspect="1"/>
          </p:cNvPicPr>
          <p:nvPr/>
        </p:nvPicPr>
        <p:blipFill>
          <a:blip r:embed="rId5"/>
          <a:stretch>
            <a:fillRect/>
          </a:stretch>
        </p:blipFill>
        <p:spPr>
          <a:xfrm>
            <a:off x="3044735" y="2037521"/>
            <a:ext cx="8378671" cy="3648213"/>
          </a:xfrm>
          <a:prstGeom prst="rect">
            <a:avLst/>
          </a:prstGeom>
        </p:spPr>
      </p:pic>
    </p:spTree>
    <p:extLst>
      <p:ext uri="{BB962C8B-B14F-4D97-AF65-F5344CB8AC3E}">
        <p14:creationId xmlns:p14="http://schemas.microsoft.com/office/powerpoint/2010/main" val="3000279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Table with Different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add different type of controls to the UI table, like Input field, Image, Select, Rating Indicator, Check Box etc.</a:t>
            </a:r>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sample.json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7EF8730-6664-4800-AFDD-4C6AA0BB94B8}"/>
              </a:ext>
            </a:extLst>
          </p:cNvPr>
          <p:cNvPicPr>
            <a:picLocks noChangeAspect="1"/>
          </p:cNvPicPr>
          <p:nvPr/>
        </p:nvPicPr>
        <p:blipFill>
          <a:blip r:embed="rId5"/>
          <a:stretch>
            <a:fillRect/>
          </a:stretch>
        </p:blipFill>
        <p:spPr>
          <a:xfrm>
            <a:off x="3532101" y="2533416"/>
            <a:ext cx="7891305" cy="27722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1255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Flipping the default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change the default model in in the application on press of a button in the ui.</a:t>
            </a:r>
          </a:p>
          <a:p>
            <a:pPr marL="285750" indent="-285750">
              <a:buFont typeface="Wingdings" panose="05000000000000000000" pitchFamily="2" charset="2"/>
              <a:buChar char="§"/>
            </a:pPr>
            <a:r>
              <a:rPr lang="en-US" dirty="0"/>
              <a:t>For this we will create a Flip button on the ui the default model bind to the application will be changed every time. (Flip Flop).</a:t>
            </a:r>
          </a:p>
          <a:p>
            <a:pPr marL="285750" indent="-285750">
              <a:buFont typeface="Wingdings" panose="05000000000000000000" pitchFamily="2" charset="2"/>
              <a:buChar char="§"/>
            </a:pPr>
            <a:r>
              <a:rPr lang="en-US" dirty="0"/>
              <a:t>Along with that we will set the Visible number of rows in the Table to 5.</a:t>
            </a:r>
          </a:p>
          <a:p>
            <a:endParaRPr lang="en-US" dirty="0"/>
          </a:p>
          <a:p>
            <a:r>
              <a:rPr lang="en-US" dirty="0"/>
              <a:t>Code Links:-</a:t>
            </a:r>
          </a:p>
          <a:p>
            <a:pPr marL="285750" indent="-285750">
              <a:buFontTx/>
              <a:buChar char="-"/>
            </a:pPr>
            <a:r>
              <a:rPr lang="en-US" dirty="0">
                <a:hlinkClick r:id="rId3"/>
              </a:rPr>
              <a:t>Main.controller.js</a:t>
            </a:r>
            <a:endParaRPr lang="en-US" dirty="0"/>
          </a:p>
          <a:p>
            <a:pPr marL="285750" indent="-285750">
              <a:buFontTx/>
              <a:buChar char="-"/>
            </a:pPr>
            <a:r>
              <a:rPr lang="en-US" dirty="0">
                <a:hlinkClick r:id="rId4"/>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AAA84ED6-7937-7C2C-BB22-4E48407AFAF4}"/>
              </a:ext>
            </a:extLst>
          </p:cNvPr>
          <p:cNvPicPr>
            <a:picLocks noChangeAspect="1"/>
          </p:cNvPicPr>
          <p:nvPr/>
        </p:nvPicPr>
        <p:blipFill>
          <a:blip r:embed="rId5"/>
          <a:stretch>
            <a:fillRect/>
          </a:stretch>
        </p:blipFill>
        <p:spPr>
          <a:xfrm>
            <a:off x="3835817" y="2633869"/>
            <a:ext cx="7680322" cy="3180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4754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Understand the element binding first we have to understand about the what is element.</a:t>
            </a:r>
          </a:p>
          <a:p>
            <a:pPr marL="285750" indent="-285750">
              <a:buFont typeface="Arial" panose="020B0604020202020204" pitchFamily="34" charset="0"/>
              <a:buChar char="•"/>
            </a:pPr>
            <a:r>
              <a:rPr lang="en-US" b="1" dirty="0"/>
              <a:t>Element : </a:t>
            </a:r>
            <a:r>
              <a:rPr lang="en-US" dirty="0"/>
              <a:t>Data related to the table inside the model memory is called as element ,</a:t>
            </a:r>
          </a:p>
          <a:p>
            <a:r>
              <a:rPr lang="en-US" b="1" dirty="0"/>
              <a:t>     </a:t>
            </a:r>
            <a:r>
              <a:rPr lang="en-US" dirty="0">
                <a:ln w="0"/>
                <a:solidFill>
                  <a:schemeClr val="accent1"/>
                </a:solidFill>
                <a:effectLst>
                  <a:outerShdw blurRad="38100" dist="25400" dir="5400000" algn="ctr" rotWithShape="0">
                    <a:srgbClr val="6E747A">
                      <a:alpha val="43000"/>
                    </a:srgbClr>
                  </a:outerShdw>
                </a:effectLst>
              </a:rPr>
              <a:t> so, if we have 10 elements in the model we will get eventually 10 rows in table at runtime.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5648ED0-B020-4CD5-82A5-ABB63FFC284C}"/>
              </a:ext>
            </a:extLst>
          </p:cNvPr>
          <p:cNvSpPr txBox="1"/>
          <p:nvPr/>
        </p:nvSpPr>
        <p:spPr>
          <a:xfrm>
            <a:off x="6905625" y="1841064"/>
            <a:ext cx="6096000" cy="4185761"/>
          </a:xfrm>
          <a:prstGeom prst="rect">
            <a:avLst/>
          </a:prstGeom>
          <a:noFill/>
        </p:spPr>
        <p:txBody>
          <a:bodyPr wrap="square">
            <a:spAutoFit/>
          </a:bodyPr>
          <a:lstStyle/>
          <a:p>
            <a:r>
              <a:rPr lang="en-US" sz="1400" b="1" dirty="0">
                <a:effectLst/>
                <a:latin typeface="Consolas" panose="020B0609020204030204" pitchFamily="49" charset="0"/>
              </a:rPr>
              <a:t>“</a:t>
            </a:r>
            <a:r>
              <a:rPr lang="en-US" sz="1400" b="1" dirty="0" err="1">
                <a:effectLst/>
                <a:latin typeface="Consolas" panose="020B0609020204030204" pitchFamily="49" charset="0"/>
              </a:rPr>
              <a:t>empTab</a:t>
            </a:r>
            <a:r>
              <a:rPr lang="en-US" sz="1400" b="1" dirty="0">
                <a:effectLst/>
                <a:latin typeface="Consolas" panose="020B0609020204030204" pitchFamily="49" charset="0"/>
              </a:rPr>
              <a:t>": {</a:t>
            </a:r>
          </a:p>
          <a:p>
            <a:r>
              <a:rPr lang="en-US" sz="1400" b="1" dirty="0">
                <a:effectLst/>
                <a:latin typeface="Consolas" panose="020B0609020204030204" pitchFamily="49" charset="0"/>
              </a:rPr>
              <a:t>            "empId": 1,</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"Roger",</a:t>
            </a:r>
          </a:p>
          <a:p>
            <a:r>
              <a:rPr lang="en-US" sz="1400" b="1" dirty="0">
                <a:effectLst/>
                <a:latin typeface="Consolas" panose="020B0609020204030204" pitchFamily="49" charset="0"/>
              </a:rPr>
              <a:t>            "salary": 10000,</a:t>
            </a:r>
          </a:p>
          <a:p>
            <a:r>
              <a:rPr lang="en-US" sz="1400" b="1" dirty="0">
                <a:effectLst/>
                <a:latin typeface="Consolas" panose="020B0609020204030204" pitchFamily="49" charset="0"/>
              </a:rPr>
              <a:t>            "smoker": false,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2</a:t>
            </a:r>
          </a:p>
          <a:p>
            <a:r>
              <a:rPr lang="en-US" sz="1400" b="1" dirty="0">
                <a:effectLst/>
                <a:latin typeface="Consolas" panose="020B0609020204030204" pitchFamily="49" charset="0"/>
              </a:rPr>
              <a:t>          },</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1" dirty="0">
                <a:effectLst/>
                <a:latin typeface="Consolas" panose="020B0609020204030204" pitchFamily="49" charset="0"/>
              </a:rPr>
              <a:t>{</a:t>
            </a:r>
          </a:p>
          <a:p>
            <a:r>
              <a:rPr lang="en-US" sz="1400" b="1" dirty="0">
                <a:effectLst/>
                <a:latin typeface="Consolas" panose="020B0609020204030204" pitchFamily="49" charset="0"/>
              </a:rPr>
              <a:t>            "empId": 2,</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"Ananya",</a:t>
            </a:r>
          </a:p>
          <a:p>
            <a:r>
              <a:rPr lang="en-US" sz="1400" b="1" dirty="0">
                <a:effectLst/>
                <a:latin typeface="Consolas" panose="020B0609020204030204" pitchFamily="49" charset="0"/>
              </a:rPr>
              <a:t>            "salary": 20000,</a:t>
            </a:r>
          </a:p>
          <a:p>
            <a:r>
              <a:rPr lang="en-US" sz="1400" b="1" dirty="0">
                <a:effectLst/>
                <a:latin typeface="Consolas" panose="020B0609020204030204" pitchFamily="49" charset="0"/>
              </a:rPr>
              <a:t>            "smoker": true,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4</a:t>
            </a:r>
          </a:p>
          <a:p>
            <a:r>
              <a:rPr lang="en-US" sz="1400" b="1" dirty="0">
                <a:effectLst/>
                <a:latin typeface="Consolas" panose="020B0609020204030204" pitchFamily="49" charset="0"/>
              </a:rPr>
              <a:t>        }</a:t>
            </a:r>
          </a:p>
          <a:p>
            <a:endParaRPr lang="en-US" sz="1400" b="1" dirty="0">
              <a:effectLst/>
              <a:latin typeface="Consolas" panose="020B0609020204030204" pitchFamily="49" charset="0"/>
            </a:endParaRPr>
          </a:p>
        </p:txBody>
      </p:sp>
      <p:sp>
        <p:nvSpPr>
          <p:cNvPr id="4" name="Left Brace 3">
            <a:extLst>
              <a:ext uri="{FF2B5EF4-FFF2-40B4-BE49-F238E27FC236}">
                <a16:creationId xmlns:a16="http://schemas.microsoft.com/office/drawing/2014/main" id="{BB45AE45-9350-44C6-A7D7-12C26ECE9589}"/>
              </a:ext>
            </a:extLst>
          </p:cNvPr>
          <p:cNvSpPr/>
          <p:nvPr/>
        </p:nvSpPr>
        <p:spPr>
          <a:xfrm>
            <a:off x="7481887" y="2182714"/>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308394-C830-4D27-81EF-0FFCC3EA76B8}"/>
              </a:ext>
            </a:extLst>
          </p:cNvPr>
          <p:cNvSpPr txBox="1"/>
          <p:nvPr/>
        </p:nvSpPr>
        <p:spPr>
          <a:xfrm>
            <a:off x="6581776" y="2712154"/>
            <a:ext cx="1016794" cy="307777"/>
          </a:xfrm>
          <a:prstGeom prst="rect">
            <a:avLst/>
          </a:prstGeom>
          <a:noFill/>
        </p:spPr>
        <p:txBody>
          <a:bodyPr wrap="square" rtlCol="0">
            <a:spAutoFit/>
          </a:bodyPr>
          <a:lstStyle/>
          <a:p>
            <a:r>
              <a:rPr lang="en-US" sz="1400" dirty="0"/>
              <a:t>Element  0 </a:t>
            </a:r>
          </a:p>
        </p:txBody>
      </p:sp>
      <p:graphicFrame>
        <p:nvGraphicFramePr>
          <p:cNvPr id="6" name="Table 8">
            <a:extLst>
              <a:ext uri="{FF2B5EF4-FFF2-40B4-BE49-F238E27FC236}">
                <a16:creationId xmlns:a16="http://schemas.microsoft.com/office/drawing/2014/main" id="{3A9CA37C-7FB7-4D15-94DB-2F5DB11D5ED1}"/>
              </a:ext>
            </a:extLst>
          </p:cNvPr>
          <p:cNvGraphicFramePr>
            <a:graphicFrameLocks noGrp="1"/>
          </p:cNvGraphicFramePr>
          <p:nvPr/>
        </p:nvGraphicFramePr>
        <p:xfrm>
          <a:off x="445084" y="2263139"/>
          <a:ext cx="3698292" cy="1112520"/>
        </p:xfrm>
        <a:graphic>
          <a:graphicData uri="http://schemas.openxmlformats.org/drawingml/2006/table">
            <a:tbl>
              <a:tblPr firstRow="1" bandRow="1">
                <a:tableStyleId>{5C22544A-7EE6-4342-B048-85BDC9FD1C3A}</a:tableStyleId>
              </a:tblPr>
              <a:tblGrid>
                <a:gridCol w="1232764">
                  <a:extLst>
                    <a:ext uri="{9D8B030D-6E8A-4147-A177-3AD203B41FA5}">
                      <a16:colId xmlns:a16="http://schemas.microsoft.com/office/drawing/2014/main" val="2645535371"/>
                    </a:ext>
                  </a:extLst>
                </a:gridCol>
                <a:gridCol w="1232764">
                  <a:extLst>
                    <a:ext uri="{9D8B030D-6E8A-4147-A177-3AD203B41FA5}">
                      <a16:colId xmlns:a16="http://schemas.microsoft.com/office/drawing/2014/main" val="3975140361"/>
                    </a:ext>
                  </a:extLst>
                </a:gridCol>
                <a:gridCol w="1232764">
                  <a:extLst>
                    <a:ext uri="{9D8B030D-6E8A-4147-A177-3AD203B41FA5}">
                      <a16:colId xmlns:a16="http://schemas.microsoft.com/office/drawing/2014/main" val="3154328376"/>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Salary</a:t>
                      </a:r>
                    </a:p>
                  </a:txBody>
                  <a:tcPr/>
                </a:tc>
                <a:extLst>
                  <a:ext uri="{0D108BD9-81ED-4DB2-BD59-A6C34878D82A}">
                    <a16:rowId xmlns:a16="http://schemas.microsoft.com/office/drawing/2014/main" val="442057665"/>
                  </a:ext>
                </a:extLst>
              </a:tr>
              <a:tr h="370840">
                <a:tc>
                  <a:txBody>
                    <a:bodyPr/>
                    <a:lstStyle/>
                    <a:p>
                      <a:r>
                        <a:rPr lang="en-US" dirty="0"/>
                        <a:t>1</a:t>
                      </a:r>
                    </a:p>
                  </a:txBody>
                  <a:tcPr/>
                </a:tc>
                <a:tc>
                  <a:txBody>
                    <a:bodyPr/>
                    <a:lstStyle/>
                    <a:p>
                      <a:r>
                        <a:rPr lang="en-US" dirty="0"/>
                        <a:t>Roger</a:t>
                      </a:r>
                    </a:p>
                  </a:txBody>
                  <a:tcPr/>
                </a:tc>
                <a:tc>
                  <a:txBody>
                    <a:bodyPr/>
                    <a:lstStyle/>
                    <a:p>
                      <a:r>
                        <a:rPr lang="en-US" dirty="0"/>
                        <a:t>10000</a:t>
                      </a:r>
                    </a:p>
                  </a:txBody>
                  <a:tcPr/>
                </a:tc>
                <a:extLst>
                  <a:ext uri="{0D108BD9-81ED-4DB2-BD59-A6C34878D82A}">
                    <a16:rowId xmlns:a16="http://schemas.microsoft.com/office/drawing/2014/main" val="3296337876"/>
                  </a:ext>
                </a:extLst>
              </a:tr>
              <a:tr h="370840">
                <a:tc>
                  <a:txBody>
                    <a:bodyPr/>
                    <a:lstStyle/>
                    <a:p>
                      <a:r>
                        <a:rPr lang="en-US" dirty="0"/>
                        <a:t>2</a:t>
                      </a:r>
                    </a:p>
                  </a:txBody>
                  <a:tcPr/>
                </a:tc>
                <a:tc>
                  <a:txBody>
                    <a:bodyPr/>
                    <a:lstStyle/>
                    <a:p>
                      <a:r>
                        <a:rPr lang="en-US" dirty="0"/>
                        <a:t>Ananya</a:t>
                      </a:r>
                    </a:p>
                  </a:txBody>
                  <a:tcPr/>
                </a:tc>
                <a:tc>
                  <a:txBody>
                    <a:bodyPr/>
                    <a:lstStyle/>
                    <a:p>
                      <a:r>
                        <a:rPr lang="en-US" dirty="0"/>
                        <a:t>20000</a:t>
                      </a:r>
                    </a:p>
                  </a:txBody>
                  <a:tcPr/>
                </a:tc>
                <a:extLst>
                  <a:ext uri="{0D108BD9-81ED-4DB2-BD59-A6C34878D82A}">
                    <a16:rowId xmlns:a16="http://schemas.microsoft.com/office/drawing/2014/main" val="1620734364"/>
                  </a:ext>
                </a:extLst>
              </a:tr>
            </a:tbl>
          </a:graphicData>
        </a:graphic>
      </p:graphicFrame>
      <p:sp>
        <p:nvSpPr>
          <p:cNvPr id="14" name="Left Brace 13">
            <a:extLst>
              <a:ext uri="{FF2B5EF4-FFF2-40B4-BE49-F238E27FC236}">
                <a16:creationId xmlns:a16="http://schemas.microsoft.com/office/drawing/2014/main" id="{DA0C6E42-A946-4690-907C-07ACD0A112A2}"/>
              </a:ext>
            </a:extLst>
          </p:cNvPr>
          <p:cNvSpPr/>
          <p:nvPr/>
        </p:nvSpPr>
        <p:spPr>
          <a:xfrm>
            <a:off x="7481887" y="4104769"/>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0D9CC8-919F-48A8-84E7-CEFA4DB66708}"/>
              </a:ext>
            </a:extLst>
          </p:cNvPr>
          <p:cNvCxnSpPr>
            <a:cxnSpLocks/>
            <a:endCxn id="6" idx="3"/>
          </p:cNvCxnSpPr>
          <p:nvPr/>
        </p:nvCxnSpPr>
        <p:spPr>
          <a:xfrm flipH="1">
            <a:off x="4143376" y="2819399"/>
            <a:ext cx="243839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0F2C02-BF07-4E1E-A0CF-EF0A5A4039A7}"/>
              </a:ext>
            </a:extLst>
          </p:cNvPr>
          <p:cNvCxnSpPr>
            <a:cxnSpLocks/>
            <a:stCxn id="25" idx="1"/>
          </p:cNvCxnSpPr>
          <p:nvPr/>
        </p:nvCxnSpPr>
        <p:spPr>
          <a:xfrm flipH="1" flipV="1">
            <a:off x="4143376" y="3127176"/>
            <a:ext cx="2321718" cy="17701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B7FE361B-E4F5-4BD2-AAF4-3F4A6EEF3776}"/>
              </a:ext>
            </a:extLst>
          </p:cNvPr>
          <p:cNvSpPr txBox="1"/>
          <p:nvPr/>
        </p:nvSpPr>
        <p:spPr>
          <a:xfrm>
            <a:off x="6465094" y="4743450"/>
            <a:ext cx="1016794" cy="307777"/>
          </a:xfrm>
          <a:prstGeom prst="rect">
            <a:avLst/>
          </a:prstGeom>
          <a:noFill/>
        </p:spPr>
        <p:txBody>
          <a:bodyPr wrap="square" rtlCol="0">
            <a:spAutoFit/>
          </a:bodyPr>
          <a:lstStyle/>
          <a:p>
            <a:r>
              <a:rPr lang="en-US" sz="1400" dirty="0"/>
              <a:t>Element 1</a:t>
            </a:r>
          </a:p>
        </p:txBody>
      </p:sp>
    </p:spTree>
    <p:extLst>
      <p:ext uri="{BB962C8B-B14F-4D97-AF65-F5344CB8AC3E}">
        <p14:creationId xmlns:p14="http://schemas.microsoft.com/office/powerpoint/2010/main" val="2586345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97167" y="2725783"/>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6628986" y="3115729"/>
            <a:ext cx="1590675" cy="923330"/>
          </a:xfrm>
          <a:prstGeom prst="rect">
            <a:avLst/>
          </a:prstGeom>
          <a:noFill/>
        </p:spPr>
        <p:txBody>
          <a:bodyPr wrap="square" rtlCol="0">
            <a:spAutoFit/>
          </a:bodyPr>
          <a:lstStyle/>
          <a:p>
            <a:r>
              <a:rPr lang="en-US" dirty="0">
                <a:highlight>
                  <a:srgbClr val="FFFF00"/>
                </a:highlight>
              </a:rPr>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p:cNvCxnSpPr>
          <p:nvPr/>
        </p:nvCxnSpPr>
        <p:spPr>
          <a:xfrm flipH="1">
            <a:off x="6142797" y="3249266"/>
            <a:ext cx="50565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p:cNvCxnSpPr>
          <p:nvPr/>
        </p:nvCxnSpPr>
        <p:spPr>
          <a:xfrm flipH="1">
            <a:off x="6133686" y="3598309"/>
            <a:ext cx="50565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p:cNvCxnSpPr>
          <p:nvPr/>
        </p:nvCxnSpPr>
        <p:spPr>
          <a:xfrm flipH="1">
            <a:off x="6124576" y="3926486"/>
            <a:ext cx="52387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cxnSp>
        <p:nvCxnSpPr>
          <p:cNvPr id="38" name="Connector: Elbow 37">
            <a:extLst>
              <a:ext uri="{FF2B5EF4-FFF2-40B4-BE49-F238E27FC236}">
                <a16:creationId xmlns:a16="http://schemas.microsoft.com/office/drawing/2014/main" id="{98F85C12-4AE2-477D-B4DA-2FA32A06F8E1}"/>
              </a:ext>
            </a:extLst>
          </p:cNvPr>
          <p:cNvCxnSpPr/>
          <p:nvPr/>
        </p:nvCxnSpPr>
        <p:spPr>
          <a:xfrm flipV="1">
            <a:off x="7048500" y="2438400"/>
            <a:ext cx="1704975" cy="719760"/>
          </a:xfrm>
          <a:prstGeom prst="bentConnector3">
            <a:avLst>
              <a:gd name="adj1" fmla="val -279"/>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A329D7EB-A09D-4F68-81F7-6842EF9209A3}"/>
              </a:ext>
            </a:extLst>
          </p:cNvPr>
          <p:cNvSpPr txBox="1"/>
          <p:nvPr/>
        </p:nvSpPr>
        <p:spPr>
          <a:xfrm>
            <a:off x="8791575" y="2105025"/>
            <a:ext cx="304800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The path of the element will always be the :</a:t>
            </a:r>
          </a:p>
          <a:p>
            <a:r>
              <a:rPr lang="en-US" sz="1400" dirty="0"/>
              <a:t>/</a:t>
            </a:r>
            <a:r>
              <a:rPr lang="en-US" sz="1400" dirty="0" err="1"/>
              <a:t>entitysetname</a:t>
            </a:r>
            <a:r>
              <a:rPr lang="en-US" sz="1400" dirty="0"/>
              <a:t>/index of the element</a:t>
            </a:r>
          </a:p>
        </p:txBody>
      </p:sp>
    </p:spTree>
    <p:extLst>
      <p:ext uri="{BB962C8B-B14F-4D97-AF65-F5344CB8AC3E}">
        <p14:creationId xmlns:p14="http://schemas.microsoft.com/office/powerpoint/2010/main" val="11613881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Object Concept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Every UI5 event handler method will be entitled to receive an object free in the function, this object is know as </a:t>
            </a:r>
            <a:r>
              <a:rPr lang="en-US" b="1" dirty="0"/>
              <a:t>event object.</a:t>
            </a:r>
          </a:p>
          <a:p>
            <a:pPr marL="285750" indent="-285750">
              <a:buFont typeface="Wingdings" panose="05000000000000000000" pitchFamily="2" charset="2"/>
              <a:buChar char="§"/>
            </a:pPr>
            <a:r>
              <a:rPr lang="en-US" dirty="0"/>
              <a:t>This object is responsible to carry important information about the event.</a:t>
            </a:r>
          </a:p>
          <a:p>
            <a:endParaRPr lang="en-US" dirty="0"/>
          </a:p>
          <a:p>
            <a:r>
              <a:rPr lang="en-US" dirty="0"/>
              <a:t>For example : the </a:t>
            </a:r>
            <a:r>
              <a:rPr lang="en-US" dirty="0">
                <a:solidFill>
                  <a:schemeClr val="bg2">
                    <a:lumMod val="25000"/>
                  </a:schemeClr>
                </a:solidFill>
              </a:rPr>
              <a:t>rowSelectionChange</a:t>
            </a:r>
            <a:r>
              <a:rPr lang="en-US" dirty="0"/>
              <a:t> event’s event object will let you know about the index of the row selected by the user.</a:t>
            </a:r>
          </a:p>
          <a:p>
            <a:endParaRPr lang="en-US" dirty="0"/>
          </a:p>
          <a:p>
            <a:pPr marL="285750" indent="-285750">
              <a:buFont typeface="Arial" panose="020B0604020202020204" pitchFamily="34" charset="0"/>
              <a:buChar char="•"/>
            </a:pPr>
            <a:r>
              <a:rPr lang="en-US" dirty="0"/>
              <a:t>Every Event object in SAPUI5 have exact 3 same function which are generic :</a:t>
            </a:r>
          </a:p>
          <a:p>
            <a:pPr marL="342900" indent="-342900">
              <a:buAutoNum type="arabicPeriod"/>
            </a:pPr>
            <a:r>
              <a:rPr lang="en-US" b="1" dirty="0"/>
              <a:t>getSource() </a:t>
            </a:r>
            <a:r>
              <a:rPr lang="en-US" dirty="0"/>
              <a:t>: will give the object of the source control from where event was originally generated. We can get object of the control, we can use it without giving an id.</a:t>
            </a:r>
          </a:p>
          <a:p>
            <a:pPr marL="342900" indent="-342900">
              <a:buAutoNum type="arabicPeriod"/>
            </a:pPr>
            <a:r>
              <a:rPr lang="en-US" b="1" dirty="0"/>
              <a:t>getParameters() :</a:t>
            </a:r>
            <a:r>
              <a:rPr lang="en-US" dirty="0"/>
              <a:t> every event carries a lot of the information about the user action </a:t>
            </a:r>
            <a:r>
              <a:rPr lang="en-US" b="1" dirty="0"/>
              <a:t>e.g. </a:t>
            </a:r>
            <a:r>
              <a:rPr lang="en-US" dirty="0"/>
              <a:t>row index of the selected row of the table. All this info come in form of parameters.</a:t>
            </a:r>
            <a:endParaRPr lang="en-US" b="1" dirty="0"/>
          </a:p>
          <a:p>
            <a:pPr marL="342900" indent="-342900">
              <a:buAutoNum type="arabicPeriod"/>
            </a:pPr>
            <a:r>
              <a:rPr lang="en-US" b="1" dirty="0"/>
              <a:t>getParameter() : </a:t>
            </a:r>
            <a:r>
              <a:rPr lang="en-US" dirty="0"/>
              <a:t> if we want to get single parameter value we can get it using this getParameter() function.</a:t>
            </a:r>
          </a:p>
          <a:p>
            <a:endParaRPr lang="en-US" dirty="0"/>
          </a:p>
          <a:p>
            <a:r>
              <a:rPr lang="en-US" dirty="0"/>
              <a:t>Note : best practice to use event object is put </a:t>
            </a:r>
            <a:r>
              <a:rPr lang="en-US" b="1" dirty="0">
                <a:solidFill>
                  <a:srgbClr val="FF0000"/>
                </a:solidFill>
              </a:rPr>
              <a:t>oEvent</a:t>
            </a:r>
            <a:r>
              <a:rPr lang="en-US" dirty="0"/>
              <a:t> in the function’s parameter and using a hard debugger and then check the information got by the event object in browser’s console.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7161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Make the table rows from multiselect to single select. </a:t>
            </a:r>
          </a:p>
          <a:p>
            <a:pPr marL="285750" indent="-285750">
              <a:buFont typeface="Wingdings" panose="05000000000000000000" pitchFamily="2" charset="2"/>
              <a:buChar char="§"/>
            </a:pPr>
            <a:r>
              <a:rPr lang="en-US" dirty="0"/>
              <a:t>On select one row the data of that row have to shown in the SimpleForm by using the event object and element binding discussed in the previous slides.</a:t>
            </a:r>
          </a:p>
          <a:p>
            <a:pPr marL="285750" indent="-285750">
              <a:buFont typeface="Wingdings" panose="05000000000000000000" pitchFamily="2" charset="2"/>
              <a:buChar char="§"/>
            </a:pPr>
            <a:endParaRPr lang="en-US" dirty="0"/>
          </a:p>
          <a:p>
            <a:endParaRPr lang="en-US" dirty="0"/>
          </a:p>
          <a:p>
            <a:endParaRPr lang="en-US" dirty="0"/>
          </a:p>
          <a:p>
            <a:r>
              <a:rPr lang="en-US" dirty="0"/>
              <a:t>Code Links:-</a:t>
            </a:r>
            <a:endParaRPr lang="en-US" u="sng" dirty="0"/>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17E96F8-822F-DFCB-BEEB-10AB46A84E9E}"/>
              </a:ext>
            </a:extLst>
          </p:cNvPr>
          <p:cNvPicPr>
            <a:picLocks noChangeAspect="1"/>
          </p:cNvPicPr>
          <p:nvPr/>
        </p:nvPicPr>
        <p:blipFill>
          <a:blip r:embed="rId5"/>
          <a:stretch>
            <a:fillRect/>
          </a:stretch>
        </p:blipFill>
        <p:spPr>
          <a:xfrm>
            <a:off x="3800975" y="3429000"/>
            <a:ext cx="7938052" cy="24281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8252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Initialize First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our first view.</a:t>
            </a:r>
          </a:p>
          <a:p>
            <a:pPr marL="285750" indent="-285750">
              <a:buFont typeface="Wingdings" panose="05000000000000000000" pitchFamily="2" charset="2"/>
              <a:buChar char="§"/>
            </a:pPr>
            <a:r>
              <a:rPr lang="en-US" dirty="0"/>
              <a:t>Along with that we will add a button in the view using </a:t>
            </a:r>
            <a:r>
              <a:rPr lang="en-US" dirty="0" err="1"/>
              <a:t>js</a:t>
            </a:r>
            <a:r>
              <a:rPr lang="en-US" dirty="0"/>
              <a:t> view.</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index.html</a:t>
            </a:r>
            <a:endParaRPr lang="en-US" dirty="0"/>
          </a:p>
          <a:p>
            <a:pPr marL="285750" indent="-285750">
              <a:buFontTx/>
              <a:buChar char="-"/>
            </a:pPr>
            <a:r>
              <a:rPr lang="en-US" dirty="0">
                <a:hlinkClick r:id="rId4"/>
              </a:rPr>
              <a:t>Main.view.js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6D2E1E36-B5B2-8897-6A90-68F398C25255}"/>
              </a:ext>
            </a:extLst>
          </p:cNvPr>
          <p:cNvPicPr>
            <a:picLocks noChangeAspect="1"/>
          </p:cNvPicPr>
          <p:nvPr/>
        </p:nvPicPr>
        <p:blipFill>
          <a:blip r:embed="rId5"/>
          <a:stretch>
            <a:fillRect/>
          </a:stretch>
        </p:blipFill>
        <p:spPr>
          <a:xfrm>
            <a:off x="6096000" y="2317533"/>
            <a:ext cx="5580476" cy="35067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8766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a:ln>
                  <a:noFill/>
                </a:ln>
                <a:solidFill>
                  <a:prstClr val="white"/>
                </a:solidFill>
                <a:effectLst/>
                <a:uLnTx/>
                <a:uFillTx/>
                <a:latin typeface="Calibri" panose="020F0502020204030204"/>
                <a:ea typeface="+mn-ea"/>
                <a:cs typeface="+mn-cs"/>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a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sz="1800" dirty="0"/>
              <a:t>In SAPUI5 except the view, all the JS files will follow a special syntax to create a class (module). As we all know that in software development, the entire solution is designed by creating multiple classes, these classes work together to run our solution. We have dependencies between our class. The syntax which we use is responsible for loading our dependent classes. </a:t>
            </a:r>
          </a:p>
          <a:p>
            <a:pPr algn="just"/>
            <a:endParaRPr lang="en-US" sz="1800" dirty="0"/>
          </a:p>
          <a:p>
            <a:pPr marL="342900" indent="-342900" algn="just">
              <a:buAutoNum type="arabicPeriod"/>
            </a:pPr>
            <a:r>
              <a:rPr lang="en-US" sz="1800" dirty="0"/>
              <a:t>A controller is also a class, but since its special (controller) class, we also need to inherit a special SAPUI5 class to mark it as controller. The name of special class is </a:t>
            </a:r>
            <a:r>
              <a:rPr lang="en-US" sz="1800" b="1" dirty="0"/>
              <a:t>sap/ui/core/mvc/Controller.</a:t>
            </a:r>
            <a:endParaRPr lang="en-US" sz="1800" dirty="0"/>
          </a:p>
          <a:p>
            <a:pPr marL="342900" indent="-342900" algn="just">
              <a:buAutoNum type="arabicPeriod"/>
            </a:pPr>
            <a:r>
              <a:rPr lang="en-US" sz="1800" dirty="0"/>
              <a:t>In JS we use </a:t>
            </a:r>
            <a:r>
              <a:rPr lang="en-US" sz="1800" b="1" dirty="0"/>
              <a:t>extend </a:t>
            </a:r>
            <a:r>
              <a:rPr lang="en-US" sz="1800" dirty="0"/>
              <a:t>keyword to perform inheritance.</a:t>
            </a:r>
          </a:p>
          <a:p>
            <a:pPr marL="342900" indent="-342900" algn="just">
              <a:buAutoNum type="arabicPeriod"/>
            </a:pPr>
            <a:r>
              <a:rPr lang="en-US" sz="1800" dirty="0"/>
              <a:t>A module name is derived from a class name in SDK by </a:t>
            </a:r>
            <a:r>
              <a:rPr lang="en-US" sz="1800" b="1" u="sng" dirty="0"/>
              <a:t>replacing every dot (.) with slash (/)</a:t>
            </a:r>
          </a:p>
          <a:p>
            <a:pPr marL="342900" indent="-342900" algn="just">
              <a:buAutoNum type="arabicPeriod"/>
            </a:pPr>
            <a:r>
              <a:rPr lang="en-US" sz="1800" dirty="0"/>
              <a:t>This syntax will load all the dependent classes asynchronously, this is why the syntax is called AMD like syntax (Asynchronous module loading). Also called </a:t>
            </a:r>
            <a:r>
              <a:rPr lang="en-US" sz="1800" b="1" dirty="0"/>
              <a:t>scaffolding template.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C5259260-BFA9-4762-A819-FEFAD9E7DA65}"/>
              </a:ext>
            </a:extLst>
          </p:cNvPr>
          <p:cNvSpPr txBox="1"/>
          <p:nvPr/>
        </p:nvSpPr>
        <p:spPr>
          <a:xfrm>
            <a:off x="261764" y="4155297"/>
            <a:ext cx="11118914"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a:t>
            </a:r>
            <a:r>
              <a:rPr lang="en-US" dirty="0">
                <a:highlight>
                  <a:srgbClr val="00FFFF"/>
                </a:highlight>
              </a:rPr>
              <a:t>dependencies”, “dep2”, “dep3</a:t>
            </a:r>
            <a:r>
              <a:rPr lang="en-US" dirty="0"/>
              <a:t>”],</a:t>
            </a:r>
          </a:p>
          <a:p>
            <a:r>
              <a:rPr lang="en-US" dirty="0"/>
              <a:t>		function(oD1, oD2, oD3) {</a:t>
            </a:r>
          </a:p>
          <a:p>
            <a:r>
              <a:rPr lang="en-US" dirty="0"/>
              <a:t>			--logic—</a:t>
            </a:r>
          </a:p>
          <a:p>
            <a:r>
              <a:rPr lang="en-US" dirty="0"/>
              <a:t>		}</a:t>
            </a:r>
          </a:p>
          <a:p>
            <a:r>
              <a:rPr lang="en-US" dirty="0"/>
              <a:t>	);</a:t>
            </a:r>
          </a:p>
        </p:txBody>
      </p:sp>
      <p:cxnSp>
        <p:nvCxnSpPr>
          <p:cNvPr id="7" name="Straight Arrow Connector 6">
            <a:extLst>
              <a:ext uri="{FF2B5EF4-FFF2-40B4-BE49-F238E27FC236}">
                <a16:creationId xmlns:a16="http://schemas.microsoft.com/office/drawing/2014/main" id="{3A6FDD26-4858-4143-9E7A-3532384BCFAB}"/>
              </a:ext>
            </a:extLst>
          </p:cNvPr>
          <p:cNvCxnSpPr>
            <a:cxnSpLocks/>
            <a:endCxn id="9" idx="1"/>
          </p:cNvCxnSpPr>
          <p:nvPr/>
        </p:nvCxnSpPr>
        <p:spPr>
          <a:xfrm>
            <a:off x="3898760" y="4954790"/>
            <a:ext cx="3224809" cy="50436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9197B130-F156-44DA-AED9-DEFAE38712C0}"/>
              </a:ext>
            </a:extLst>
          </p:cNvPr>
          <p:cNvSpPr txBox="1"/>
          <p:nvPr/>
        </p:nvSpPr>
        <p:spPr>
          <a:xfrm>
            <a:off x="7123569" y="5274492"/>
            <a:ext cx="1181100" cy="369332"/>
          </a:xfrm>
          <a:prstGeom prst="rect">
            <a:avLst/>
          </a:prstGeom>
          <a:noFill/>
        </p:spPr>
        <p:txBody>
          <a:bodyPr wrap="square" rtlCol="0">
            <a:spAutoFit/>
          </a:bodyPr>
          <a:lstStyle/>
          <a:p>
            <a:r>
              <a:rPr lang="en-US" dirty="0"/>
              <a:t>Modules</a:t>
            </a:r>
          </a:p>
        </p:txBody>
      </p:sp>
      <p:sp>
        <p:nvSpPr>
          <p:cNvPr id="10" name="Right Brace 9">
            <a:extLst>
              <a:ext uri="{FF2B5EF4-FFF2-40B4-BE49-F238E27FC236}">
                <a16:creationId xmlns:a16="http://schemas.microsoft.com/office/drawing/2014/main" id="{D2006FCB-9D99-4038-B539-C1ADBDC85828}"/>
              </a:ext>
            </a:extLst>
          </p:cNvPr>
          <p:cNvSpPr/>
          <p:nvPr/>
        </p:nvSpPr>
        <p:spPr>
          <a:xfrm>
            <a:off x="7770695" y="4365898"/>
            <a:ext cx="733425" cy="211455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263B821-3D40-4EA9-ACE4-F28E167F5C94}"/>
              </a:ext>
            </a:extLst>
          </p:cNvPr>
          <p:cNvSpPr txBox="1"/>
          <p:nvPr/>
        </p:nvSpPr>
        <p:spPr>
          <a:xfrm>
            <a:off x="8532208" y="4874404"/>
            <a:ext cx="2948195" cy="1384995"/>
          </a:xfrm>
          <a:prstGeom prst="rect">
            <a:avLst/>
          </a:prstGeom>
          <a:noFill/>
        </p:spPr>
        <p:txBody>
          <a:bodyPr wrap="square" rtlCol="0">
            <a:spAutoFit/>
          </a:bodyPr>
          <a:lstStyle/>
          <a:p>
            <a:r>
              <a:rPr lang="en-US" sz="1400" b="1" dirty="0">
                <a:highlight>
                  <a:srgbClr val="FFFF00"/>
                </a:highlight>
              </a:rPr>
              <a:t>The Syntax of the controller has the AMD(Asynchronous Module Loading) like structure .</a:t>
            </a:r>
            <a:br>
              <a:rPr lang="en-US" sz="1400" b="1" dirty="0">
                <a:highlight>
                  <a:srgbClr val="FFFF00"/>
                </a:highlight>
              </a:rPr>
            </a:br>
            <a:br>
              <a:rPr lang="en-US" sz="1400" b="1" dirty="0">
                <a:highlight>
                  <a:srgbClr val="FFFF00"/>
                </a:highlight>
              </a:rPr>
            </a:br>
            <a:r>
              <a:rPr lang="en-US" sz="1400" b="1" dirty="0">
                <a:highlight>
                  <a:srgbClr val="FFFF00"/>
                </a:highlight>
              </a:rPr>
              <a:t>This is also Know as </a:t>
            </a:r>
            <a:r>
              <a:rPr lang="en-US" sz="1400" b="1" dirty="0">
                <a:solidFill>
                  <a:schemeClr val="accent4">
                    <a:lumMod val="50000"/>
                  </a:schemeClr>
                </a:solidFill>
                <a:highlight>
                  <a:srgbClr val="FFFF00"/>
                </a:highlight>
              </a:rPr>
              <a:t>Scaffolding Template</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0CE401A9-C2F6-B5E2-7986-BC208731BD4B}"/>
                  </a:ext>
                </a:extLst>
              </p14:cNvPr>
              <p14:cNvContentPartPr/>
              <p14:nvPr/>
            </p14:nvContentPartPr>
            <p14:xfrm>
              <a:off x="686312" y="4590039"/>
              <a:ext cx="756000" cy="1787760"/>
            </p14:xfrm>
          </p:contentPart>
        </mc:Choice>
        <mc:Fallback>
          <p:pic>
            <p:nvPicPr>
              <p:cNvPr id="3" name="Ink 2">
                <a:extLst>
                  <a:ext uri="{FF2B5EF4-FFF2-40B4-BE49-F238E27FC236}">
                    <a16:creationId xmlns:a16="http://schemas.microsoft.com/office/drawing/2014/main" id="{0CE401A9-C2F6-B5E2-7986-BC208731BD4B}"/>
                  </a:ext>
                </a:extLst>
              </p:cNvPr>
              <p:cNvPicPr/>
              <p:nvPr/>
            </p:nvPicPr>
            <p:blipFill>
              <a:blip r:embed="rId4"/>
              <a:stretch>
                <a:fillRect/>
              </a:stretch>
            </p:blipFill>
            <p:spPr>
              <a:xfrm>
                <a:off x="677672" y="4581399"/>
                <a:ext cx="773640" cy="1805400"/>
              </a:xfrm>
              <a:prstGeom prst="rect">
                <a:avLst/>
              </a:prstGeom>
            </p:spPr>
          </p:pic>
        </mc:Fallback>
      </mc:AlternateContent>
    </p:spTree>
    <p:extLst>
      <p:ext uri="{BB962C8B-B14F-4D97-AF65-F5344CB8AC3E}">
        <p14:creationId xmlns:p14="http://schemas.microsoft.com/office/powerpoint/2010/main" val="3410964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E12089-3AC3-90DB-5B20-C1C7EEFCFFB9}"/>
              </a:ext>
            </a:extLst>
          </p:cNvPr>
          <p:cNvPicPr>
            <a:picLocks noChangeAspect="1"/>
          </p:cNvPicPr>
          <p:nvPr/>
        </p:nvPicPr>
        <p:blipFill>
          <a:blip r:embed="rId2"/>
          <a:stretch>
            <a:fillRect/>
          </a:stretch>
        </p:blipFill>
        <p:spPr>
          <a:xfrm>
            <a:off x="583916" y="1117481"/>
            <a:ext cx="11024167" cy="4623038"/>
          </a:xfrm>
          <a:prstGeom prst="rect">
            <a:avLst/>
          </a:prstGeom>
        </p:spPr>
      </p:pic>
      <p:grpSp>
        <p:nvGrpSpPr>
          <p:cNvPr id="23" name="Group 22">
            <a:extLst>
              <a:ext uri="{FF2B5EF4-FFF2-40B4-BE49-F238E27FC236}">
                <a16:creationId xmlns:a16="http://schemas.microsoft.com/office/drawing/2014/main" id="{B61FCA24-8331-BD7A-E8CD-B67D3422CFEC}"/>
              </a:ext>
            </a:extLst>
          </p:cNvPr>
          <p:cNvGrpSpPr/>
          <p:nvPr/>
        </p:nvGrpSpPr>
        <p:grpSpPr>
          <a:xfrm>
            <a:off x="4935392" y="3178839"/>
            <a:ext cx="4154040" cy="1103760"/>
            <a:chOff x="4935392" y="3178839"/>
            <a:chExt cx="4154040" cy="1103760"/>
          </a:xfrm>
        </p:grpSpPr>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202E9068-1CC9-0F5C-2E83-706EF2CD9053}"/>
                    </a:ext>
                  </a:extLst>
                </p14:cNvPr>
                <p14:cNvContentPartPr/>
                <p14:nvPr/>
              </p14:nvContentPartPr>
              <p14:xfrm>
                <a:off x="8364392" y="3178839"/>
                <a:ext cx="651240" cy="1068480"/>
              </p14:xfrm>
            </p:contentPart>
          </mc:Choice>
          <mc:Fallback>
            <p:pic>
              <p:nvPicPr>
                <p:cNvPr id="7" name="Ink 6">
                  <a:extLst>
                    <a:ext uri="{FF2B5EF4-FFF2-40B4-BE49-F238E27FC236}">
                      <a16:creationId xmlns:a16="http://schemas.microsoft.com/office/drawing/2014/main" id="{202E9068-1CC9-0F5C-2E83-706EF2CD9053}"/>
                    </a:ext>
                  </a:extLst>
                </p:cNvPr>
                <p:cNvPicPr/>
                <p:nvPr/>
              </p:nvPicPr>
              <p:blipFill>
                <a:blip r:embed="rId4"/>
                <a:stretch>
                  <a:fillRect/>
                </a:stretch>
              </p:blipFill>
              <p:spPr>
                <a:xfrm>
                  <a:off x="8355752" y="3169839"/>
                  <a:ext cx="668880" cy="1086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C12C9833-74F5-35EB-DAF8-39B86034337C}"/>
                    </a:ext>
                  </a:extLst>
                </p14:cNvPr>
                <p14:cNvContentPartPr/>
                <p14:nvPr/>
              </p14:nvContentPartPr>
              <p14:xfrm>
                <a:off x="8941112" y="4191159"/>
                <a:ext cx="148320" cy="53280"/>
              </p14:xfrm>
            </p:contentPart>
          </mc:Choice>
          <mc:Fallback>
            <p:pic>
              <p:nvPicPr>
                <p:cNvPr id="8" name="Ink 7">
                  <a:extLst>
                    <a:ext uri="{FF2B5EF4-FFF2-40B4-BE49-F238E27FC236}">
                      <a16:creationId xmlns:a16="http://schemas.microsoft.com/office/drawing/2014/main" id="{C12C9833-74F5-35EB-DAF8-39B86034337C}"/>
                    </a:ext>
                  </a:extLst>
                </p:cNvPr>
                <p:cNvPicPr/>
                <p:nvPr/>
              </p:nvPicPr>
              <p:blipFill>
                <a:blip r:embed="rId6"/>
                <a:stretch>
                  <a:fillRect/>
                </a:stretch>
              </p:blipFill>
              <p:spPr>
                <a:xfrm>
                  <a:off x="8932472" y="4182519"/>
                  <a:ext cx="16596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F719AB6D-DF12-4B8E-9285-BA5DEB64B656}"/>
                    </a:ext>
                  </a:extLst>
                </p14:cNvPr>
                <p14:cNvContentPartPr/>
                <p14:nvPr/>
              </p14:nvContentPartPr>
              <p14:xfrm>
                <a:off x="4935392" y="3202959"/>
                <a:ext cx="545400" cy="969480"/>
              </p14:xfrm>
            </p:contentPart>
          </mc:Choice>
          <mc:Fallback>
            <p:pic>
              <p:nvPicPr>
                <p:cNvPr id="4" name="Ink 3">
                  <a:extLst>
                    <a:ext uri="{FF2B5EF4-FFF2-40B4-BE49-F238E27FC236}">
                      <a16:creationId xmlns:a16="http://schemas.microsoft.com/office/drawing/2014/main" id="{F719AB6D-DF12-4B8E-9285-BA5DEB64B656}"/>
                    </a:ext>
                  </a:extLst>
                </p:cNvPr>
                <p:cNvPicPr/>
                <p:nvPr/>
              </p:nvPicPr>
              <p:blipFill>
                <a:blip r:embed="rId8"/>
                <a:stretch>
                  <a:fillRect/>
                </a:stretch>
              </p:blipFill>
              <p:spPr>
                <a:xfrm>
                  <a:off x="4926392" y="3194319"/>
                  <a:ext cx="563040" cy="9871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B261DE8E-6457-3718-295A-716722BFFAD9}"/>
                    </a:ext>
                  </a:extLst>
                </p14:cNvPr>
                <p14:cNvContentPartPr/>
                <p14:nvPr/>
              </p14:nvContentPartPr>
              <p14:xfrm>
                <a:off x="5408792" y="4136079"/>
                <a:ext cx="166680" cy="84600"/>
              </p14:xfrm>
            </p:contentPart>
          </mc:Choice>
          <mc:Fallback>
            <p:pic>
              <p:nvPicPr>
                <p:cNvPr id="5" name="Ink 4">
                  <a:extLst>
                    <a:ext uri="{FF2B5EF4-FFF2-40B4-BE49-F238E27FC236}">
                      <a16:creationId xmlns:a16="http://schemas.microsoft.com/office/drawing/2014/main" id="{B261DE8E-6457-3718-295A-716722BFFAD9}"/>
                    </a:ext>
                  </a:extLst>
                </p:cNvPr>
                <p:cNvPicPr/>
                <p:nvPr/>
              </p:nvPicPr>
              <p:blipFill>
                <a:blip r:embed="rId10"/>
                <a:stretch>
                  <a:fillRect/>
                </a:stretch>
              </p:blipFill>
              <p:spPr>
                <a:xfrm>
                  <a:off x="5399792" y="4127439"/>
                  <a:ext cx="18432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6AFBB838-427B-920E-8C38-821D9D78125D}"/>
                    </a:ext>
                  </a:extLst>
                </p14:cNvPr>
                <p14:cNvContentPartPr/>
                <p14:nvPr/>
              </p14:nvContentPartPr>
              <p14:xfrm>
                <a:off x="5696072" y="3841599"/>
                <a:ext cx="84960" cy="124200"/>
              </p14:xfrm>
            </p:contentPart>
          </mc:Choice>
          <mc:Fallback>
            <p:pic>
              <p:nvPicPr>
                <p:cNvPr id="10" name="Ink 9">
                  <a:extLst>
                    <a:ext uri="{FF2B5EF4-FFF2-40B4-BE49-F238E27FC236}">
                      <a16:creationId xmlns:a16="http://schemas.microsoft.com/office/drawing/2014/main" id="{6AFBB838-427B-920E-8C38-821D9D78125D}"/>
                    </a:ext>
                  </a:extLst>
                </p:cNvPr>
                <p:cNvPicPr/>
                <p:nvPr/>
              </p:nvPicPr>
              <p:blipFill>
                <a:blip r:embed="rId12"/>
                <a:stretch>
                  <a:fillRect/>
                </a:stretch>
              </p:blipFill>
              <p:spPr>
                <a:xfrm>
                  <a:off x="5687432" y="3832599"/>
                  <a:ext cx="1026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D20CEEE2-CCEE-37A6-EAD1-D47F6061F394}"/>
                    </a:ext>
                  </a:extLst>
                </p14:cNvPr>
                <p14:cNvContentPartPr/>
                <p14:nvPr/>
              </p14:nvContentPartPr>
              <p14:xfrm>
                <a:off x="5853392" y="3787599"/>
                <a:ext cx="8640" cy="177480"/>
              </p14:xfrm>
            </p:contentPart>
          </mc:Choice>
          <mc:Fallback>
            <p:pic>
              <p:nvPicPr>
                <p:cNvPr id="11" name="Ink 10">
                  <a:extLst>
                    <a:ext uri="{FF2B5EF4-FFF2-40B4-BE49-F238E27FC236}">
                      <a16:creationId xmlns:a16="http://schemas.microsoft.com/office/drawing/2014/main" id="{D20CEEE2-CCEE-37A6-EAD1-D47F6061F394}"/>
                    </a:ext>
                  </a:extLst>
                </p:cNvPr>
                <p:cNvPicPr/>
                <p:nvPr/>
              </p:nvPicPr>
              <p:blipFill>
                <a:blip r:embed="rId14"/>
                <a:stretch>
                  <a:fillRect/>
                </a:stretch>
              </p:blipFill>
              <p:spPr>
                <a:xfrm>
                  <a:off x="5844752" y="3778599"/>
                  <a:ext cx="2628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184C2A07-69A5-CB33-E252-0B98CE14292B}"/>
                    </a:ext>
                  </a:extLst>
                </p14:cNvPr>
                <p14:cNvContentPartPr/>
                <p14:nvPr/>
              </p14:nvContentPartPr>
              <p14:xfrm>
                <a:off x="5922512" y="3878319"/>
                <a:ext cx="79560" cy="71640"/>
              </p14:xfrm>
            </p:contentPart>
          </mc:Choice>
          <mc:Fallback>
            <p:pic>
              <p:nvPicPr>
                <p:cNvPr id="12" name="Ink 11">
                  <a:extLst>
                    <a:ext uri="{FF2B5EF4-FFF2-40B4-BE49-F238E27FC236}">
                      <a16:creationId xmlns:a16="http://schemas.microsoft.com/office/drawing/2014/main" id="{184C2A07-69A5-CB33-E252-0B98CE14292B}"/>
                    </a:ext>
                  </a:extLst>
                </p:cNvPr>
                <p:cNvPicPr/>
                <p:nvPr/>
              </p:nvPicPr>
              <p:blipFill>
                <a:blip r:embed="rId16"/>
                <a:stretch>
                  <a:fillRect/>
                </a:stretch>
              </p:blipFill>
              <p:spPr>
                <a:xfrm>
                  <a:off x="5913872" y="3869679"/>
                  <a:ext cx="9720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074A6999-A033-B713-CAD7-2B4C34C5EA68}"/>
                    </a:ext>
                  </a:extLst>
                </p14:cNvPr>
                <p14:cNvContentPartPr/>
                <p14:nvPr/>
              </p14:nvContentPartPr>
              <p14:xfrm>
                <a:off x="6063272" y="3852759"/>
                <a:ext cx="66600" cy="110160"/>
              </p14:xfrm>
            </p:contentPart>
          </mc:Choice>
          <mc:Fallback>
            <p:pic>
              <p:nvPicPr>
                <p:cNvPr id="13" name="Ink 12">
                  <a:extLst>
                    <a:ext uri="{FF2B5EF4-FFF2-40B4-BE49-F238E27FC236}">
                      <a16:creationId xmlns:a16="http://schemas.microsoft.com/office/drawing/2014/main" id="{074A6999-A033-B713-CAD7-2B4C34C5EA68}"/>
                    </a:ext>
                  </a:extLst>
                </p:cNvPr>
                <p:cNvPicPr/>
                <p:nvPr/>
              </p:nvPicPr>
              <p:blipFill>
                <a:blip r:embed="rId18"/>
                <a:stretch>
                  <a:fillRect/>
                </a:stretch>
              </p:blipFill>
              <p:spPr>
                <a:xfrm>
                  <a:off x="6054272" y="3844119"/>
                  <a:ext cx="8424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D915413F-6220-07C9-D631-DCA8020EE12B}"/>
                    </a:ext>
                  </a:extLst>
                </p14:cNvPr>
                <p14:cNvContentPartPr/>
                <p14:nvPr/>
              </p14:nvContentPartPr>
              <p14:xfrm>
                <a:off x="6203312" y="3850239"/>
                <a:ext cx="46440" cy="120240"/>
              </p14:xfrm>
            </p:contentPart>
          </mc:Choice>
          <mc:Fallback>
            <p:pic>
              <p:nvPicPr>
                <p:cNvPr id="14" name="Ink 13">
                  <a:extLst>
                    <a:ext uri="{FF2B5EF4-FFF2-40B4-BE49-F238E27FC236}">
                      <a16:creationId xmlns:a16="http://schemas.microsoft.com/office/drawing/2014/main" id="{D915413F-6220-07C9-D631-DCA8020EE12B}"/>
                    </a:ext>
                  </a:extLst>
                </p:cNvPr>
                <p:cNvPicPr/>
                <p:nvPr/>
              </p:nvPicPr>
              <p:blipFill>
                <a:blip r:embed="rId20"/>
                <a:stretch>
                  <a:fillRect/>
                </a:stretch>
              </p:blipFill>
              <p:spPr>
                <a:xfrm>
                  <a:off x="6194672" y="3841599"/>
                  <a:ext cx="640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Ink 15">
                  <a:extLst>
                    <a:ext uri="{FF2B5EF4-FFF2-40B4-BE49-F238E27FC236}">
                      <a16:creationId xmlns:a16="http://schemas.microsoft.com/office/drawing/2014/main" id="{2DEED021-B3B5-98F2-0B2A-F5E3C8702B77}"/>
                    </a:ext>
                  </a:extLst>
                </p14:cNvPr>
                <p14:cNvContentPartPr/>
                <p14:nvPr/>
              </p14:nvContentPartPr>
              <p14:xfrm>
                <a:off x="6431192" y="3848079"/>
                <a:ext cx="200520" cy="140040"/>
              </p14:xfrm>
            </p:contentPart>
          </mc:Choice>
          <mc:Fallback>
            <p:pic>
              <p:nvPicPr>
                <p:cNvPr id="16" name="Ink 15">
                  <a:extLst>
                    <a:ext uri="{FF2B5EF4-FFF2-40B4-BE49-F238E27FC236}">
                      <a16:creationId xmlns:a16="http://schemas.microsoft.com/office/drawing/2014/main" id="{2DEED021-B3B5-98F2-0B2A-F5E3C8702B77}"/>
                    </a:ext>
                  </a:extLst>
                </p:cNvPr>
                <p:cNvPicPr/>
                <p:nvPr/>
              </p:nvPicPr>
              <p:blipFill>
                <a:blip r:embed="rId22"/>
                <a:stretch>
                  <a:fillRect/>
                </a:stretch>
              </p:blipFill>
              <p:spPr>
                <a:xfrm>
                  <a:off x="6422552" y="3839079"/>
                  <a:ext cx="21816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Ink 16">
                  <a:extLst>
                    <a:ext uri="{FF2B5EF4-FFF2-40B4-BE49-F238E27FC236}">
                      <a16:creationId xmlns:a16="http://schemas.microsoft.com/office/drawing/2014/main" id="{49D0BA87-04AA-2C87-4E89-9A4B3C70B8AF}"/>
                    </a:ext>
                  </a:extLst>
                </p14:cNvPr>
                <p14:cNvContentPartPr/>
                <p14:nvPr/>
              </p14:nvContentPartPr>
              <p14:xfrm>
                <a:off x="6726032" y="3804159"/>
                <a:ext cx="128880" cy="176040"/>
              </p14:xfrm>
            </p:contentPart>
          </mc:Choice>
          <mc:Fallback>
            <p:pic>
              <p:nvPicPr>
                <p:cNvPr id="17" name="Ink 16">
                  <a:extLst>
                    <a:ext uri="{FF2B5EF4-FFF2-40B4-BE49-F238E27FC236}">
                      <a16:creationId xmlns:a16="http://schemas.microsoft.com/office/drawing/2014/main" id="{49D0BA87-04AA-2C87-4E89-9A4B3C70B8AF}"/>
                    </a:ext>
                  </a:extLst>
                </p:cNvPr>
                <p:cNvPicPr/>
                <p:nvPr/>
              </p:nvPicPr>
              <p:blipFill>
                <a:blip r:embed="rId24"/>
                <a:stretch>
                  <a:fillRect/>
                </a:stretch>
              </p:blipFill>
              <p:spPr>
                <a:xfrm>
                  <a:off x="6717032" y="3795519"/>
                  <a:ext cx="14652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Ink 17">
                  <a:extLst>
                    <a:ext uri="{FF2B5EF4-FFF2-40B4-BE49-F238E27FC236}">
                      <a16:creationId xmlns:a16="http://schemas.microsoft.com/office/drawing/2014/main" id="{12D239EB-9E5A-8255-DA97-0B4031306FAB}"/>
                    </a:ext>
                  </a:extLst>
                </p14:cNvPr>
                <p14:cNvContentPartPr/>
                <p14:nvPr/>
              </p14:nvContentPartPr>
              <p14:xfrm>
                <a:off x="6902792" y="3885879"/>
                <a:ext cx="53640" cy="84600"/>
              </p14:xfrm>
            </p:contentPart>
          </mc:Choice>
          <mc:Fallback>
            <p:pic>
              <p:nvPicPr>
                <p:cNvPr id="18" name="Ink 17">
                  <a:extLst>
                    <a:ext uri="{FF2B5EF4-FFF2-40B4-BE49-F238E27FC236}">
                      <a16:creationId xmlns:a16="http://schemas.microsoft.com/office/drawing/2014/main" id="{12D239EB-9E5A-8255-DA97-0B4031306FAB}"/>
                    </a:ext>
                  </a:extLst>
                </p:cNvPr>
                <p:cNvPicPr/>
                <p:nvPr/>
              </p:nvPicPr>
              <p:blipFill>
                <a:blip r:embed="rId26"/>
                <a:stretch>
                  <a:fillRect/>
                </a:stretch>
              </p:blipFill>
              <p:spPr>
                <a:xfrm>
                  <a:off x="6894152" y="3877239"/>
                  <a:ext cx="7128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Ink 18">
                  <a:extLst>
                    <a:ext uri="{FF2B5EF4-FFF2-40B4-BE49-F238E27FC236}">
                      <a16:creationId xmlns:a16="http://schemas.microsoft.com/office/drawing/2014/main" id="{839C5BF0-CEFD-A25A-49FC-5911D076480C}"/>
                    </a:ext>
                  </a:extLst>
                </p14:cNvPr>
                <p14:cNvContentPartPr/>
                <p14:nvPr/>
              </p14:nvContentPartPr>
              <p14:xfrm>
                <a:off x="7014392" y="3862119"/>
                <a:ext cx="92160" cy="195120"/>
              </p14:xfrm>
            </p:contentPart>
          </mc:Choice>
          <mc:Fallback>
            <p:pic>
              <p:nvPicPr>
                <p:cNvPr id="19" name="Ink 18">
                  <a:extLst>
                    <a:ext uri="{FF2B5EF4-FFF2-40B4-BE49-F238E27FC236}">
                      <a16:creationId xmlns:a16="http://schemas.microsoft.com/office/drawing/2014/main" id="{839C5BF0-CEFD-A25A-49FC-5911D076480C}"/>
                    </a:ext>
                  </a:extLst>
                </p:cNvPr>
                <p:cNvPicPr/>
                <p:nvPr/>
              </p:nvPicPr>
              <p:blipFill>
                <a:blip r:embed="rId28"/>
                <a:stretch>
                  <a:fillRect/>
                </a:stretch>
              </p:blipFill>
              <p:spPr>
                <a:xfrm>
                  <a:off x="7005752" y="3853119"/>
                  <a:ext cx="10980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 name="Ink 20">
                  <a:extLst>
                    <a:ext uri="{FF2B5EF4-FFF2-40B4-BE49-F238E27FC236}">
                      <a16:creationId xmlns:a16="http://schemas.microsoft.com/office/drawing/2014/main" id="{D2193406-5CA5-8355-3DCC-A197476F1C54}"/>
                    </a:ext>
                  </a:extLst>
                </p14:cNvPr>
                <p14:cNvContentPartPr/>
                <p14:nvPr/>
              </p14:nvContentPartPr>
              <p14:xfrm>
                <a:off x="7296272" y="3674559"/>
                <a:ext cx="1645920" cy="605880"/>
              </p14:xfrm>
            </p:contentPart>
          </mc:Choice>
          <mc:Fallback>
            <p:pic>
              <p:nvPicPr>
                <p:cNvPr id="21" name="Ink 20">
                  <a:extLst>
                    <a:ext uri="{FF2B5EF4-FFF2-40B4-BE49-F238E27FC236}">
                      <a16:creationId xmlns:a16="http://schemas.microsoft.com/office/drawing/2014/main" id="{D2193406-5CA5-8355-3DCC-A197476F1C54}"/>
                    </a:ext>
                  </a:extLst>
                </p:cNvPr>
                <p:cNvPicPr/>
                <p:nvPr/>
              </p:nvPicPr>
              <p:blipFill>
                <a:blip r:embed="rId30"/>
                <a:stretch>
                  <a:fillRect/>
                </a:stretch>
              </p:blipFill>
              <p:spPr>
                <a:xfrm>
                  <a:off x="7287272" y="3665559"/>
                  <a:ext cx="1663560" cy="6235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2" name="Ink 21">
                  <a:extLst>
                    <a:ext uri="{FF2B5EF4-FFF2-40B4-BE49-F238E27FC236}">
                      <a16:creationId xmlns:a16="http://schemas.microsoft.com/office/drawing/2014/main" id="{F8F8A016-BDA9-4027-00EC-982572E76C16}"/>
                    </a:ext>
                  </a:extLst>
                </p14:cNvPr>
                <p14:cNvContentPartPr/>
                <p14:nvPr/>
              </p14:nvContentPartPr>
              <p14:xfrm>
                <a:off x="8851112" y="4213119"/>
                <a:ext cx="135720" cy="69480"/>
              </p14:xfrm>
            </p:contentPart>
          </mc:Choice>
          <mc:Fallback>
            <p:pic>
              <p:nvPicPr>
                <p:cNvPr id="22" name="Ink 21">
                  <a:extLst>
                    <a:ext uri="{FF2B5EF4-FFF2-40B4-BE49-F238E27FC236}">
                      <a16:creationId xmlns:a16="http://schemas.microsoft.com/office/drawing/2014/main" id="{F8F8A016-BDA9-4027-00EC-982572E76C16}"/>
                    </a:ext>
                  </a:extLst>
                </p:cNvPr>
                <p:cNvPicPr/>
                <p:nvPr/>
              </p:nvPicPr>
              <p:blipFill>
                <a:blip r:embed="rId32"/>
                <a:stretch>
                  <a:fillRect/>
                </a:stretch>
              </p:blipFill>
              <p:spPr>
                <a:xfrm>
                  <a:off x="8842112" y="4204479"/>
                  <a:ext cx="153360" cy="87120"/>
                </a:xfrm>
                <a:prstGeom prst="rect">
                  <a:avLst/>
                </a:prstGeom>
              </p:spPr>
            </p:pic>
          </mc:Fallback>
        </mc:AlternateContent>
      </p:grpSp>
      <p:grpSp>
        <p:nvGrpSpPr>
          <p:cNvPr id="27" name="Group 26">
            <a:extLst>
              <a:ext uri="{FF2B5EF4-FFF2-40B4-BE49-F238E27FC236}">
                <a16:creationId xmlns:a16="http://schemas.microsoft.com/office/drawing/2014/main" id="{0B3EC949-7410-7010-2207-0CD826B08AFF}"/>
              </a:ext>
            </a:extLst>
          </p:cNvPr>
          <p:cNvGrpSpPr/>
          <p:nvPr/>
        </p:nvGrpSpPr>
        <p:grpSpPr>
          <a:xfrm>
            <a:off x="5028632" y="4485999"/>
            <a:ext cx="4244760" cy="680400"/>
            <a:chOff x="5028632" y="4485999"/>
            <a:chExt cx="4244760" cy="680400"/>
          </a:xfrm>
        </p:grpSpPr>
        <mc:AlternateContent xmlns:mc="http://schemas.openxmlformats.org/markup-compatibility/2006">
          <mc:Choice xmlns:p14="http://schemas.microsoft.com/office/powerpoint/2010/main" Requires="p14">
            <p:contentPart p14:bwMode="auto" r:id="rId33">
              <p14:nvContentPartPr>
                <p14:cNvPr id="24" name="Ink 23">
                  <a:extLst>
                    <a:ext uri="{FF2B5EF4-FFF2-40B4-BE49-F238E27FC236}">
                      <a16:creationId xmlns:a16="http://schemas.microsoft.com/office/drawing/2014/main" id="{6CA28CB4-5A4A-BE79-F576-A9D2F1D8A610}"/>
                    </a:ext>
                  </a:extLst>
                </p14:cNvPr>
                <p14:cNvContentPartPr/>
                <p14:nvPr/>
              </p14:nvContentPartPr>
              <p14:xfrm>
                <a:off x="5042672" y="4485999"/>
                <a:ext cx="4230720" cy="680400"/>
              </p14:xfrm>
            </p:contentPart>
          </mc:Choice>
          <mc:Fallback>
            <p:pic>
              <p:nvPicPr>
                <p:cNvPr id="24" name="Ink 23">
                  <a:extLst>
                    <a:ext uri="{FF2B5EF4-FFF2-40B4-BE49-F238E27FC236}">
                      <a16:creationId xmlns:a16="http://schemas.microsoft.com/office/drawing/2014/main" id="{6CA28CB4-5A4A-BE79-F576-A9D2F1D8A610}"/>
                    </a:ext>
                  </a:extLst>
                </p:cNvPr>
                <p:cNvPicPr/>
                <p:nvPr/>
              </p:nvPicPr>
              <p:blipFill>
                <a:blip r:embed="rId34"/>
                <a:stretch>
                  <a:fillRect/>
                </a:stretch>
              </p:blipFill>
              <p:spPr>
                <a:xfrm>
                  <a:off x="5034032" y="4476999"/>
                  <a:ext cx="4248360" cy="6980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Ink 24">
                  <a:extLst>
                    <a:ext uri="{FF2B5EF4-FFF2-40B4-BE49-F238E27FC236}">
                      <a16:creationId xmlns:a16="http://schemas.microsoft.com/office/drawing/2014/main" id="{9257245B-3217-B3FD-0FC3-92C6A051B365}"/>
                    </a:ext>
                  </a:extLst>
                </p14:cNvPr>
                <p14:cNvContentPartPr/>
                <p14:nvPr/>
              </p14:nvContentPartPr>
              <p14:xfrm>
                <a:off x="5028632" y="4725399"/>
                <a:ext cx="142200" cy="99360"/>
              </p14:xfrm>
            </p:contentPart>
          </mc:Choice>
          <mc:Fallback>
            <p:pic>
              <p:nvPicPr>
                <p:cNvPr id="25" name="Ink 24">
                  <a:extLst>
                    <a:ext uri="{FF2B5EF4-FFF2-40B4-BE49-F238E27FC236}">
                      <a16:creationId xmlns:a16="http://schemas.microsoft.com/office/drawing/2014/main" id="{9257245B-3217-B3FD-0FC3-92C6A051B365}"/>
                    </a:ext>
                  </a:extLst>
                </p:cNvPr>
                <p:cNvPicPr/>
                <p:nvPr/>
              </p:nvPicPr>
              <p:blipFill>
                <a:blip r:embed="rId36"/>
                <a:stretch>
                  <a:fillRect/>
                </a:stretch>
              </p:blipFill>
              <p:spPr>
                <a:xfrm>
                  <a:off x="5019632" y="4716399"/>
                  <a:ext cx="1598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Ink 25">
                  <a:extLst>
                    <a:ext uri="{FF2B5EF4-FFF2-40B4-BE49-F238E27FC236}">
                      <a16:creationId xmlns:a16="http://schemas.microsoft.com/office/drawing/2014/main" id="{7705C3FC-BF1E-10D6-71FE-829D63D2796E}"/>
                    </a:ext>
                  </a:extLst>
                </p14:cNvPr>
                <p14:cNvContentPartPr/>
                <p14:nvPr/>
              </p14:nvContentPartPr>
              <p14:xfrm>
                <a:off x="5403032" y="4768239"/>
                <a:ext cx="386640" cy="7560"/>
              </p14:xfrm>
            </p:contentPart>
          </mc:Choice>
          <mc:Fallback>
            <p:pic>
              <p:nvPicPr>
                <p:cNvPr id="26" name="Ink 25">
                  <a:extLst>
                    <a:ext uri="{FF2B5EF4-FFF2-40B4-BE49-F238E27FC236}">
                      <a16:creationId xmlns:a16="http://schemas.microsoft.com/office/drawing/2014/main" id="{7705C3FC-BF1E-10D6-71FE-829D63D2796E}"/>
                    </a:ext>
                  </a:extLst>
                </p:cNvPr>
                <p:cNvPicPr/>
                <p:nvPr/>
              </p:nvPicPr>
              <p:blipFill>
                <a:blip r:embed="rId38"/>
                <a:stretch>
                  <a:fillRect/>
                </a:stretch>
              </p:blipFill>
              <p:spPr>
                <a:xfrm>
                  <a:off x="5394032" y="4759239"/>
                  <a:ext cx="404280" cy="25200"/>
                </a:xfrm>
                <a:prstGeom prst="rect">
                  <a:avLst/>
                </a:prstGeom>
              </p:spPr>
            </p:pic>
          </mc:Fallback>
        </mc:AlternateContent>
      </p:grpSp>
      <p:grpSp>
        <p:nvGrpSpPr>
          <p:cNvPr id="89" name="Group 88">
            <a:extLst>
              <a:ext uri="{FF2B5EF4-FFF2-40B4-BE49-F238E27FC236}">
                <a16:creationId xmlns:a16="http://schemas.microsoft.com/office/drawing/2014/main" id="{512E5844-74CC-BCD3-8F82-D1EE2D6D380F}"/>
              </a:ext>
            </a:extLst>
          </p:cNvPr>
          <p:cNvGrpSpPr/>
          <p:nvPr/>
        </p:nvGrpSpPr>
        <p:grpSpPr>
          <a:xfrm>
            <a:off x="4800032" y="373359"/>
            <a:ext cx="6994800" cy="5422680"/>
            <a:chOff x="4800032" y="373359"/>
            <a:chExt cx="6994800" cy="5422680"/>
          </a:xfrm>
        </p:grpSpPr>
        <mc:AlternateContent xmlns:mc="http://schemas.openxmlformats.org/markup-compatibility/2006">
          <mc:Choice xmlns:p14="http://schemas.microsoft.com/office/powerpoint/2010/main" Requires="p14">
            <p:contentPart p14:bwMode="auto" r:id="rId39">
              <p14:nvContentPartPr>
                <p14:cNvPr id="28" name="Ink 27">
                  <a:extLst>
                    <a:ext uri="{FF2B5EF4-FFF2-40B4-BE49-F238E27FC236}">
                      <a16:creationId xmlns:a16="http://schemas.microsoft.com/office/drawing/2014/main" id="{9C1F6951-A6C4-B09B-C792-798B4C3E6D19}"/>
                    </a:ext>
                  </a:extLst>
                </p14:cNvPr>
                <p14:cNvContentPartPr/>
                <p14:nvPr/>
              </p14:nvContentPartPr>
              <p14:xfrm>
                <a:off x="4800032" y="4430559"/>
                <a:ext cx="540360" cy="80640"/>
              </p14:xfrm>
            </p:contentPart>
          </mc:Choice>
          <mc:Fallback>
            <p:pic>
              <p:nvPicPr>
                <p:cNvPr id="28" name="Ink 27">
                  <a:extLst>
                    <a:ext uri="{FF2B5EF4-FFF2-40B4-BE49-F238E27FC236}">
                      <a16:creationId xmlns:a16="http://schemas.microsoft.com/office/drawing/2014/main" id="{9C1F6951-A6C4-B09B-C792-798B4C3E6D19}"/>
                    </a:ext>
                  </a:extLst>
                </p:cNvPr>
                <p:cNvPicPr/>
                <p:nvPr/>
              </p:nvPicPr>
              <p:blipFill>
                <a:blip r:embed="rId40"/>
                <a:stretch>
                  <a:fillRect/>
                </a:stretch>
              </p:blipFill>
              <p:spPr>
                <a:xfrm>
                  <a:off x="4791392" y="4421919"/>
                  <a:ext cx="55800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9" name="Ink 28">
                  <a:extLst>
                    <a:ext uri="{FF2B5EF4-FFF2-40B4-BE49-F238E27FC236}">
                      <a16:creationId xmlns:a16="http://schemas.microsoft.com/office/drawing/2014/main" id="{EE6DB14B-30B2-9C76-60B4-3193D1F42548}"/>
                    </a:ext>
                  </a:extLst>
                </p14:cNvPr>
                <p14:cNvContentPartPr/>
                <p14:nvPr/>
              </p14:nvContentPartPr>
              <p14:xfrm>
                <a:off x="5032952" y="4546839"/>
                <a:ext cx="271800" cy="11880"/>
              </p14:xfrm>
            </p:contentPart>
          </mc:Choice>
          <mc:Fallback>
            <p:pic>
              <p:nvPicPr>
                <p:cNvPr id="29" name="Ink 28">
                  <a:extLst>
                    <a:ext uri="{FF2B5EF4-FFF2-40B4-BE49-F238E27FC236}">
                      <a16:creationId xmlns:a16="http://schemas.microsoft.com/office/drawing/2014/main" id="{EE6DB14B-30B2-9C76-60B4-3193D1F42548}"/>
                    </a:ext>
                  </a:extLst>
                </p:cNvPr>
                <p:cNvPicPr/>
                <p:nvPr/>
              </p:nvPicPr>
              <p:blipFill>
                <a:blip r:embed="rId42"/>
                <a:stretch>
                  <a:fillRect/>
                </a:stretch>
              </p:blipFill>
              <p:spPr>
                <a:xfrm>
                  <a:off x="5024312" y="4538199"/>
                  <a:ext cx="2894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0" name="Ink 29">
                  <a:extLst>
                    <a:ext uri="{FF2B5EF4-FFF2-40B4-BE49-F238E27FC236}">
                      <a16:creationId xmlns:a16="http://schemas.microsoft.com/office/drawing/2014/main" id="{B706E12C-02C0-694C-3193-A7D419634ECA}"/>
                    </a:ext>
                  </a:extLst>
                </p14:cNvPr>
                <p14:cNvContentPartPr/>
                <p14:nvPr/>
              </p14:nvContentPartPr>
              <p14:xfrm>
                <a:off x="5577272" y="4474839"/>
                <a:ext cx="338040" cy="5400"/>
              </p14:xfrm>
            </p:contentPart>
          </mc:Choice>
          <mc:Fallback>
            <p:pic>
              <p:nvPicPr>
                <p:cNvPr id="30" name="Ink 29">
                  <a:extLst>
                    <a:ext uri="{FF2B5EF4-FFF2-40B4-BE49-F238E27FC236}">
                      <a16:creationId xmlns:a16="http://schemas.microsoft.com/office/drawing/2014/main" id="{B706E12C-02C0-694C-3193-A7D419634ECA}"/>
                    </a:ext>
                  </a:extLst>
                </p:cNvPr>
                <p:cNvPicPr/>
                <p:nvPr/>
              </p:nvPicPr>
              <p:blipFill>
                <a:blip r:embed="rId44"/>
                <a:stretch>
                  <a:fillRect/>
                </a:stretch>
              </p:blipFill>
              <p:spPr>
                <a:xfrm>
                  <a:off x="5568632" y="4466199"/>
                  <a:ext cx="35568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1" name="Ink 30">
                  <a:extLst>
                    <a:ext uri="{FF2B5EF4-FFF2-40B4-BE49-F238E27FC236}">
                      <a16:creationId xmlns:a16="http://schemas.microsoft.com/office/drawing/2014/main" id="{39C5DAE2-2EBF-5761-12F4-D216F19BC47C}"/>
                    </a:ext>
                  </a:extLst>
                </p14:cNvPr>
                <p14:cNvContentPartPr/>
                <p14:nvPr/>
              </p14:nvContentPartPr>
              <p14:xfrm>
                <a:off x="5776352" y="4516599"/>
                <a:ext cx="287640" cy="55440"/>
              </p14:xfrm>
            </p:contentPart>
          </mc:Choice>
          <mc:Fallback>
            <p:pic>
              <p:nvPicPr>
                <p:cNvPr id="31" name="Ink 30">
                  <a:extLst>
                    <a:ext uri="{FF2B5EF4-FFF2-40B4-BE49-F238E27FC236}">
                      <a16:creationId xmlns:a16="http://schemas.microsoft.com/office/drawing/2014/main" id="{39C5DAE2-2EBF-5761-12F4-D216F19BC47C}"/>
                    </a:ext>
                  </a:extLst>
                </p:cNvPr>
                <p:cNvPicPr/>
                <p:nvPr/>
              </p:nvPicPr>
              <p:blipFill>
                <a:blip r:embed="rId46"/>
                <a:stretch>
                  <a:fillRect/>
                </a:stretch>
              </p:blipFill>
              <p:spPr>
                <a:xfrm>
                  <a:off x="5767352" y="4507599"/>
                  <a:ext cx="30528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64" name="Ink 63">
                  <a:extLst>
                    <a:ext uri="{FF2B5EF4-FFF2-40B4-BE49-F238E27FC236}">
                      <a16:creationId xmlns:a16="http://schemas.microsoft.com/office/drawing/2014/main" id="{17282CBB-5CF5-B6A7-CEA3-4C080D1C4041}"/>
                    </a:ext>
                  </a:extLst>
                </p14:cNvPr>
                <p14:cNvContentPartPr/>
                <p14:nvPr/>
              </p14:nvContentPartPr>
              <p14:xfrm>
                <a:off x="7774712" y="507279"/>
                <a:ext cx="104760" cy="271800"/>
              </p14:xfrm>
            </p:contentPart>
          </mc:Choice>
          <mc:Fallback>
            <p:pic>
              <p:nvPicPr>
                <p:cNvPr id="64" name="Ink 63">
                  <a:extLst>
                    <a:ext uri="{FF2B5EF4-FFF2-40B4-BE49-F238E27FC236}">
                      <a16:creationId xmlns:a16="http://schemas.microsoft.com/office/drawing/2014/main" id="{17282CBB-5CF5-B6A7-CEA3-4C080D1C4041}"/>
                    </a:ext>
                  </a:extLst>
                </p:cNvPr>
                <p:cNvPicPr/>
                <p:nvPr/>
              </p:nvPicPr>
              <p:blipFill>
                <a:blip r:embed="rId48"/>
                <a:stretch>
                  <a:fillRect/>
                </a:stretch>
              </p:blipFill>
              <p:spPr>
                <a:xfrm>
                  <a:off x="7765712" y="498279"/>
                  <a:ext cx="12240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3" name="Ink 32">
                  <a:extLst>
                    <a:ext uri="{FF2B5EF4-FFF2-40B4-BE49-F238E27FC236}">
                      <a16:creationId xmlns:a16="http://schemas.microsoft.com/office/drawing/2014/main" id="{0942FAEF-88F1-BA52-5A17-50B4B4FC19A1}"/>
                    </a:ext>
                  </a:extLst>
                </p14:cNvPr>
                <p14:cNvContentPartPr/>
                <p14:nvPr/>
              </p14:nvContentPartPr>
              <p14:xfrm>
                <a:off x="8549072" y="549039"/>
                <a:ext cx="222120" cy="349200"/>
              </p14:xfrm>
            </p:contentPart>
          </mc:Choice>
          <mc:Fallback>
            <p:pic>
              <p:nvPicPr>
                <p:cNvPr id="33" name="Ink 32">
                  <a:extLst>
                    <a:ext uri="{FF2B5EF4-FFF2-40B4-BE49-F238E27FC236}">
                      <a16:creationId xmlns:a16="http://schemas.microsoft.com/office/drawing/2014/main" id="{0942FAEF-88F1-BA52-5A17-50B4B4FC19A1}"/>
                    </a:ext>
                  </a:extLst>
                </p:cNvPr>
                <p:cNvPicPr/>
                <p:nvPr/>
              </p:nvPicPr>
              <p:blipFill>
                <a:blip r:embed="rId50"/>
                <a:stretch>
                  <a:fillRect/>
                </a:stretch>
              </p:blipFill>
              <p:spPr>
                <a:xfrm>
                  <a:off x="8540432" y="540039"/>
                  <a:ext cx="23976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4" name="Ink 33">
                  <a:extLst>
                    <a:ext uri="{FF2B5EF4-FFF2-40B4-BE49-F238E27FC236}">
                      <a16:creationId xmlns:a16="http://schemas.microsoft.com/office/drawing/2014/main" id="{2674D108-1F42-6B7D-AA07-D185831422C7}"/>
                    </a:ext>
                  </a:extLst>
                </p14:cNvPr>
                <p14:cNvContentPartPr/>
                <p14:nvPr/>
              </p14:nvContentPartPr>
              <p14:xfrm>
                <a:off x="8832032" y="573159"/>
                <a:ext cx="448560" cy="296640"/>
              </p14:xfrm>
            </p:contentPart>
          </mc:Choice>
          <mc:Fallback>
            <p:pic>
              <p:nvPicPr>
                <p:cNvPr id="34" name="Ink 33">
                  <a:extLst>
                    <a:ext uri="{FF2B5EF4-FFF2-40B4-BE49-F238E27FC236}">
                      <a16:creationId xmlns:a16="http://schemas.microsoft.com/office/drawing/2014/main" id="{2674D108-1F42-6B7D-AA07-D185831422C7}"/>
                    </a:ext>
                  </a:extLst>
                </p:cNvPr>
                <p:cNvPicPr/>
                <p:nvPr/>
              </p:nvPicPr>
              <p:blipFill>
                <a:blip r:embed="rId52"/>
                <a:stretch>
                  <a:fillRect/>
                </a:stretch>
              </p:blipFill>
              <p:spPr>
                <a:xfrm>
                  <a:off x="8823392" y="564159"/>
                  <a:ext cx="46620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5" name="Ink 34">
                  <a:extLst>
                    <a:ext uri="{FF2B5EF4-FFF2-40B4-BE49-F238E27FC236}">
                      <a16:creationId xmlns:a16="http://schemas.microsoft.com/office/drawing/2014/main" id="{D2D81487-A10F-2B8C-2EE8-DD12BE1217B4}"/>
                    </a:ext>
                  </a:extLst>
                </p14:cNvPr>
                <p14:cNvContentPartPr/>
                <p14:nvPr/>
              </p14:nvContentPartPr>
              <p14:xfrm>
                <a:off x="9321992" y="705999"/>
                <a:ext cx="373680" cy="147600"/>
              </p14:xfrm>
            </p:contentPart>
          </mc:Choice>
          <mc:Fallback>
            <p:pic>
              <p:nvPicPr>
                <p:cNvPr id="35" name="Ink 34">
                  <a:extLst>
                    <a:ext uri="{FF2B5EF4-FFF2-40B4-BE49-F238E27FC236}">
                      <a16:creationId xmlns:a16="http://schemas.microsoft.com/office/drawing/2014/main" id="{D2D81487-A10F-2B8C-2EE8-DD12BE1217B4}"/>
                    </a:ext>
                  </a:extLst>
                </p:cNvPr>
                <p:cNvPicPr/>
                <p:nvPr/>
              </p:nvPicPr>
              <p:blipFill>
                <a:blip r:embed="rId54"/>
                <a:stretch>
                  <a:fillRect/>
                </a:stretch>
              </p:blipFill>
              <p:spPr>
                <a:xfrm>
                  <a:off x="9312992" y="697359"/>
                  <a:ext cx="3913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6" name="Ink 35">
                  <a:extLst>
                    <a:ext uri="{FF2B5EF4-FFF2-40B4-BE49-F238E27FC236}">
                      <a16:creationId xmlns:a16="http://schemas.microsoft.com/office/drawing/2014/main" id="{73E60136-7B95-8F50-6546-AF277A2696E8}"/>
                    </a:ext>
                  </a:extLst>
                </p14:cNvPr>
                <p14:cNvContentPartPr/>
                <p14:nvPr/>
              </p14:nvContentPartPr>
              <p14:xfrm>
                <a:off x="9726632" y="599439"/>
                <a:ext cx="20160" cy="160200"/>
              </p14:xfrm>
            </p:contentPart>
          </mc:Choice>
          <mc:Fallback>
            <p:pic>
              <p:nvPicPr>
                <p:cNvPr id="36" name="Ink 35">
                  <a:extLst>
                    <a:ext uri="{FF2B5EF4-FFF2-40B4-BE49-F238E27FC236}">
                      <a16:creationId xmlns:a16="http://schemas.microsoft.com/office/drawing/2014/main" id="{73E60136-7B95-8F50-6546-AF277A2696E8}"/>
                    </a:ext>
                  </a:extLst>
                </p:cNvPr>
                <p:cNvPicPr/>
                <p:nvPr/>
              </p:nvPicPr>
              <p:blipFill>
                <a:blip r:embed="rId56"/>
                <a:stretch>
                  <a:fillRect/>
                </a:stretch>
              </p:blipFill>
              <p:spPr>
                <a:xfrm>
                  <a:off x="9717632" y="590799"/>
                  <a:ext cx="3780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7" name="Ink 36">
                  <a:extLst>
                    <a:ext uri="{FF2B5EF4-FFF2-40B4-BE49-F238E27FC236}">
                      <a16:creationId xmlns:a16="http://schemas.microsoft.com/office/drawing/2014/main" id="{5CCFA5A3-3B45-B0FF-546D-C819E6B82754}"/>
                    </a:ext>
                  </a:extLst>
                </p14:cNvPr>
                <p14:cNvContentPartPr/>
                <p14:nvPr/>
              </p14:nvContentPartPr>
              <p14:xfrm>
                <a:off x="9827072" y="651279"/>
                <a:ext cx="127080" cy="188640"/>
              </p14:xfrm>
            </p:contentPart>
          </mc:Choice>
          <mc:Fallback>
            <p:pic>
              <p:nvPicPr>
                <p:cNvPr id="37" name="Ink 36">
                  <a:extLst>
                    <a:ext uri="{FF2B5EF4-FFF2-40B4-BE49-F238E27FC236}">
                      <a16:creationId xmlns:a16="http://schemas.microsoft.com/office/drawing/2014/main" id="{5CCFA5A3-3B45-B0FF-546D-C819E6B82754}"/>
                    </a:ext>
                  </a:extLst>
                </p:cNvPr>
                <p:cNvPicPr/>
                <p:nvPr/>
              </p:nvPicPr>
              <p:blipFill>
                <a:blip r:embed="rId58"/>
                <a:stretch>
                  <a:fillRect/>
                </a:stretch>
              </p:blipFill>
              <p:spPr>
                <a:xfrm>
                  <a:off x="9818072" y="642639"/>
                  <a:ext cx="14472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8" name="Ink 37">
                  <a:extLst>
                    <a:ext uri="{FF2B5EF4-FFF2-40B4-BE49-F238E27FC236}">
                      <a16:creationId xmlns:a16="http://schemas.microsoft.com/office/drawing/2014/main" id="{7DE4FC12-56CB-4847-F3BA-E19FB0C8708F}"/>
                    </a:ext>
                  </a:extLst>
                </p14:cNvPr>
                <p14:cNvContentPartPr/>
                <p14:nvPr/>
              </p14:nvContentPartPr>
              <p14:xfrm>
                <a:off x="10036592" y="693399"/>
                <a:ext cx="275400" cy="131760"/>
              </p14:xfrm>
            </p:contentPart>
          </mc:Choice>
          <mc:Fallback>
            <p:pic>
              <p:nvPicPr>
                <p:cNvPr id="38" name="Ink 37">
                  <a:extLst>
                    <a:ext uri="{FF2B5EF4-FFF2-40B4-BE49-F238E27FC236}">
                      <a16:creationId xmlns:a16="http://schemas.microsoft.com/office/drawing/2014/main" id="{7DE4FC12-56CB-4847-F3BA-E19FB0C8708F}"/>
                    </a:ext>
                  </a:extLst>
                </p:cNvPr>
                <p:cNvPicPr/>
                <p:nvPr/>
              </p:nvPicPr>
              <p:blipFill>
                <a:blip r:embed="rId60"/>
                <a:stretch>
                  <a:fillRect/>
                </a:stretch>
              </p:blipFill>
              <p:spPr>
                <a:xfrm>
                  <a:off x="10027952" y="684759"/>
                  <a:ext cx="29304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9" name="Ink 38">
                  <a:extLst>
                    <a:ext uri="{FF2B5EF4-FFF2-40B4-BE49-F238E27FC236}">
                      <a16:creationId xmlns:a16="http://schemas.microsoft.com/office/drawing/2014/main" id="{498C46D5-AFB1-7BD0-DB9D-495E43A7F7AE}"/>
                    </a:ext>
                  </a:extLst>
                </p14:cNvPr>
                <p14:cNvContentPartPr/>
                <p14:nvPr/>
              </p14:nvContentPartPr>
              <p14:xfrm>
                <a:off x="8359712" y="392799"/>
                <a:ext cx="2170440" cy="657360"/>
              </p14:xfrm>
            </p:contentPart>
          </mc:Choice>
          <mc:Fallback>
            <p:pic>
              <p:nvPicPr>
                <p:cNvPr id="39" name="Ink 38">
                  <a:extLst>
                    <a:ext uri="{FF2B5EF4-FFF2-40B4-BE49-F238E27FC236}">
                      <a16:creationId xmlns:a16="http://schemas.microsoft.com/office/drawing/2014/main" id="{498C46D5-AFB1-7BD0-DB9D-495E43A7F7AE}"/>
                    </a:ext>
                  </a:extLst>
                </p:cNvPr>
                <p:cNvPicPr/>
                <p:nvPr/>
              </p:nvPicPr>
              <p:blipFill>
                <a:blip r:embed="rId62"/>
                <a:stretch>
                  <a:fillRect/>
                </a:stretch>
              </p:blipFill>
              <p:spPr>
                <a:xfrm>
                  <a:off x="8350712" y="383799"/>
                  <a:ext cx="2188080" cy="6750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0" name="Ink 39">
                  <a:extLst>
                    <a:ext uri="{FF2B5EF4-FFF2-40B4-BE49-F238E27FC236}">
                      <a16:creationId xmlns:a16="http://schemas.microsoft.com/office/drawing/2014/main" id="{024FA11A-E643-280E-66C1-D62A256DF6E4}"/>
                    </a:ext>
                  </a:extLst>
                </p14:cNvPr>
                <p14:cNvContentPartPr/>
                <p14:nvPr/>
              </p14:nvContentPartPr>
              <p14:xfrm>
                <a:off x="8368712" y="373359"/>
                <a:ext cx="2296800" cy="314640"/>
              </p14:xfrm>
            </p:contentPart>
          </mc:Choice>
          <mc:Fallback>
            <p:pic>
              <p:nvPicPr>
                <p:cNvPr id="40" name="Ink 39">
                  <a:extLst>
                    <a:ext uri="{FF2B5EF4-FFF2-40B4-BE49-F238E27FC236}">
                      <a16:creationId xmlns:a16="http://schemas.microsoft.com/office/drawing/2014/main" id="{024FA11A-E643-280E-66C1-D62A256DF6E4}"/>
                    </a:ext>
                  </a:extLst>
                </p:cNvPr>
                <p:cNvPicPr/>
                <p:nvPr/>
              </p:nvPicPr>
              <p:blipFill>
                <a:blip r:embed="rId64"/>
                <a:stretch>
                  <a:fillRect/>
                </a:stretch>
              </p:blipFill>
              <p:spPr>
                <a:xfrm>
                  <a:off x="8360072" y="364719"/>
                  <a:ext cx="231444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1" name="Ink 40">
                  <a:extLst>
                    <a:ext uri="{FF2B5EF4-FFF2-40B4-BE49-F238E27FC236}">
                      <a16:creationId xmlns:a16="http://schemas.microsoft.com/office/drawing/2014/main" id="{027D2321-CF4C-0382-9C04-0419917CE7DD}"/>
                    </a:ext>
                  </a:extLst>
                </p14:cNvPr>
                <p14:cNvContentPartPr/>
                <p14:nvPr/>
              </p14:nvContentPartPr>
              <p14:xfrm>
                <a:off x="9208232" y="1037919"/>
                <a:ext cx="70920" cy="101520"/>
              </p14:xfrm>
            </p:contentPart>
          </mc:Choice>
          <mc:Fallback>
            <p:pic>
              <p:nvPicPr>
                <p:cNvPr id="41" name="Ink 40">
                  <a:extLst>
                    <a:ext uri="{FF2B5EF4-FFF2-40B4-BE49-F238E27FC236}">
                      <a16:creationId xmlns:a16="http://schemas.microsoft.com/office/drawing/2014/main" id="{027D2321-CF4C-0382-9C04-0419917CE7DD}"/>
                    </a:ext>
                  </a:extLst>
                </p:cNvPr>
                <p:cNvPicPr/>
                <p:nvPr/>
              </p:nvPicPr>
              <p:blipFill>
                <a:blip r:embed="rId66"/>
                <a:stretch>
                  <a:fillRect/>
                </a:stretch>
              </p:blipFill>
              <p:spPr>
                <a:xfrm>
                  <a:off x="9199592" y="1029279"/>
                  <a:ext cx="8856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2" name="Ink 41">
                  <a:extLst>
                    <a:ext uri="{FF2B5EF4-FFF2-40B4-BE49-F238E27FC236}">
                      <a16:creationId xmlns:a16="http://schemas.microsoft.com/office/drawing/2014/main" id="{6DFEB944-8AC0-C1F3-4DF3-E41088F23FCF}"/>
                    </a:ext>
                  </a:extLst>
                </p14:cNvPr>
                <p14:cNvContentPartPr/>
                <p14:nvPr/>
              </p14:nvContentPartPr>
              <p14:xfrm>
                <a:off x="9272672" y="1002999"/>
                <a:ext cx="168480" cy="118440"/>
              </p14:xfrm>
            </p:contentPart>
          </mc:Choice>
          <mc:Fallback>
            <p:pic>
              <p:nvPicPr>
                <p:cNvPr id="42" name="Ink 41">
                  <a:extLst>
                    <a:ext uri="{FF2B5EF4-FFF2-40B4-BE49-F238E27FC236}">
                      <a16:creationId xmlns:a16="http://schemas.microsoft.com/office/drawing/2014/main" id="{6DFEB944-8AC0-C1F3-4DF3-E41088F23FCF}"/>
                    </a:ext>
                  </a:extLst>
                </p:cNvPr>
                <p:cNvPicPr/>
                <p:nvPr/>
              </p:nvPicPr>
              <p:blipFill>
                <a:blip r:embed="rId68"/>
                <a:stretch>
                  <a:fillRect/>
                </a:stretch>
              </p:blipFill>
              <p:spPr>
                <a:xfrm>
                  <a:off x="9264032" y="994359"/>
                  <a:ext cx="18612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3" name="Ink 42">
                  <a:extLst>
                    <a:ext uri="{FF2B5EF4-FFF2-40B4-BE49-F238E27FC236}">
                      <a16:creationId xmlns:a16="http://schemas.microsoft.com/office/drawing/2014/main" id="{01048B81-5E08-1EEA-682A-2D0FF24A8D29}"/>
                    </a:ext>
                  </a:extLst>
                </p14:cNvPr>
                <p14:cNvContentPartPr/>
                <p14:nvPr/>
              </p14:nvContentPartPr>
              <p14:xfrm>
                <a:off x="9302912" y="1012359"/>
                <a:ext cx="13320" cy="597240"/>
              </p14:xfrm>
            </p:contentPart>
          </mc:Choice>
          <mc:Fallback>
            <p:pic>
              <p:nvPicPr>
                <p:cNvPr id="43" name="Ink 42">
                  <a:extLst>
                    <a:ext uri="{FF2B5EF4-FFF2-40B4-BE49-F238E27FC236}">
                      <a16:creationId xmlns:a16="http://schemas.microsoft.com/office/drawing/2014/main" id="{01048B81-5E08-1EEA-682A-2D0FF24A8D29}"/>
                    </a:ext>
                  </a:extLst>
                </p:cNvPr>
                <p:cNvPicPr/>
                <p:nvPr/>
              </p:nvPicPr>
              <p:blipFill>
                <a:blip r:embed="rId70"/>
                <a:stretch>
                  <a:fillRect/>
                </a:stretch>
              </p:blipFill>
              <p:spPr>
                <a:xfrm>
                  <a:off x="9294272" y="1003359"/>
                  <a:ext cx="30960" cy="6148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4" name="Ink 43">
                  <a:extLst>
                    <a:ext uri="{FF2B5EF4-FFF2-40B4-BE49-F238E27FC236}">
                      <a16:creationId xmlns:a16="http://schemas.microsoft.com/office/drawing/2014/main" id="{DFEE9CD6-24BF-F6DE-553B-014EA46CD9DF}"/>
                    </a:ext>
                  </a:extLst>
                </p14:cNvPr>
                <p14:cNvContentPartPr/>
                <p14:nvPr/>
              </p14:nvContentPartPr>
              <p14:xfrm>
                <a:off x="8836712" y="1613199"/>
                <a:ext cx="2211120" cy="743760"/>
              </p14:xfrm>
            </p:contentPart>
          </mc:Choice>
          <mc:Fallback>
            <p:pic>
              <p:nvPicPr>
                <p:cNvPr id="44" name="Ink 43">
                  <a:extLst>
                    <a:ext uri="{FF2B5EF4-FFF2-40B4-BE49-F238E27FC236}">
                      <a16:creationId xmlns:a16="http://schemas.microsoft.com/office/drawing/2014/main" id="{DFEE9CD6-24BF-F6DE-553B-014EA46CD9DF}"/>
                    </a:ext>
                  </a:extLst>
                </p:cNvPr>
                <p:cNvPicPr/>
                <p:nvPr/>
              </p:nvPicPr>
              <p:blipFill>
                <a:blip r:embed="rId72"/>
                <a:stretch>
                  <a:fillRect/>
                </a:stretch>
              </p:blipFill>
              <p:spPr>
                <a:xfrm>
                  <a:off x="8827712" y="1604559"/>
                  <a:ext cx="2228760" cy="7614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5" name="Ink 44">
                  <a:extLst>
                    <a:ext uri="{FF2B5EF4-FFF2-40B4-BE49-F238E27FC236}">
                      <a16:creationId xmlns:a16="http://schemas.microsoft.com/office/drawing/2014/main" id="{ABDAFA8E-9ED6-E849-190F-7BD7B894C3E1}"/>
                    </a:ext>
                  </a:extLst>
                </p14:cNvPr>
                <p14:cNvContentPartPr/>
                <p14:nvPr/>
              </p14:nvContentPartPr>
              <p14:xfrm>
                <a:off x="8996192" y="1693479"/>
                <a:ext cx="1908360" cy="627480"/>
              </p14:xfrm>
            </p:contentPart>
          </mc:Choice>
          <mc:Fallback>
            <p:pic>
              <p:nvPicPr>
                <p:cNvPr id="45" name="Ink 44">
                  <a:extLst>
                    <a:ext uri="{FF2B5EF4-FFF2-40B4-BE49-F238E27FC236}">
                      <a16:creationId xmlns:a16="http://schemas.microsoft.com/office/drawing/2014/main" id="{ABDAFA8E-9ED6-E849-190F-7BD7B894C3E1}"/>
                    </a:ext>
                  </a:extLst>
                </p:cNvPr>
                <p:cNvPicPr/>
                <p:nvPr/>
              </p:nvPicPr>
              <p:blipFill>
                <a:blip r:embed="rId74"/>
                <a:stretch>
                  <a:fillRect/>
                </a:stretch>
              </p:blipFill>
              <p:spPr>
                <a:xfrm>
                  <a:off x="8987552" y="1684839"/>
                  <a:ext cx="1926000" cy="6451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6" name="Ink 45">
                  <a:extLst>
                    <a:ext uri="{FF2B5EF4-FFF2-40B4-BE49-F238E27FC236}">
                      <a16:creationId xmlns:a16="http://schemas.microsoft.com/office/drawing/2014/main" id="{49D7DBA2-7BD0-8F17-0275-63D81E90C447}"/>
                    </a:ext>
                  </a:extLst>
                </p14:cNvPr>
                <p14:cNvContentPartPr/>
                <p14:nvPr/>
              </p14:nvContentPartPr>
              <p14:xfrm>
                <a:off x="9474992" y="1788879"/>
                <a:ext cx="163800" cy="289800"/>
              </p14:xfrm>
            </p:contentPart>
          </mc:Choice>
          <mc:Fallback>
            <p:pic>
              <p:nvPicPr>
                <p:cNvPr id="46" name="Ink 45">
                  <a:extLst>
                    <a:ext uri="{FF2B5EF4-FFF2-40B4-BE49-F238E27FC236}">
                      <a16:creationId xmlns:a16="http://schemas.microsoft.com/office/drawing/2014/main" id="{49D7DBA2-7BD0-8F17-0275-63D81E90C447}"/>
                    </a:ext>
                  </a:extLst>
                </p:cNvPr>
                <p:cNvPicPr/>
                <p:nvPr/>
              </p:nvPicPr>
              <p:blipFill>
                <a:blip r:embed="rId76"/>
                <a:stretch>
                  <a:fillRect/>
                </a:stretch>
              </p:blipFill>
              <p:spPr>
                <a:xfrm>
                  <a:off x="9466352" y="1780239"/>
                  <a:ext cx="18144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7" name="Ink 46">
                  <a:extLst>
                    <a:ext uri="{FF2B5EF4-FFF2-40B4-BE49-F238E27FC236}">
                      <a16:creationId xmlns:a16="http://schemas.microsoft.com/office/drawing/2014/main" id="{608348B9-631D-77B9-8A5B-72136CA2F619}"/>
                    </a:ext>
                  </a:extLst>
                </p14:cNvPr>
                <p14:cNvContentPartPr/>
                <p14:nvPr/>
              </p14:nvContentPartPr>
              <p14:xfrm>
                <a:off x="9683432" y="1902639"/>
                <a:ext cx="117360" cy="128160"/>
              </p14:xfrm>
            </p:contentPart>
          </mc:Choice>
          <mc:Fallback>
            <p:pic>
              <p:nvPicPr>
                <p:cNvPr id="47" name="Ink 46">
                  <a:extLst>
                    <a:ext uri="{FF2B5EF4-FFF2-40B4-BE49-F238E27FC236}">
                      <a16:creationId xmlns:a16="http://schemas.microsoft.com/office/drawing/2014/main" id="{608348B9-631D-77B9-8A5B-72136CA2F619}"/>
                    </a:ext>
                  </a:extLst>
                </p:cNvPr>
                <p:cNvPicPr/>
                <p:nvPr/>
              </p:nvPicPr>
              <p:blipFill>
                <a:blip r:embed="rId78"/>
                <a:stretch>
                  <a:fillRect/>
                </a:stretch>
              </p:blipFill>
              <p:spPr>
                <a:xfrm>
                  <a:off x="9674432" y="1893639"/>
                  <a:ext cx="13500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8" name="Ink 47">
                  <a:extLst>
                    <a:ext uri="{FF2B5EF4-FFF2-40B4-BE49-F238E27FC236}">
                      <a16:creationId xmlns:a16="http://schemas.microsoft.com/office/drawing/2014/main" id="{09D19E5D-DBB4-9F4B-8DB2-228EC7509A7E}"/>
                    </a:ext>
                  </a:extLst>
                </p14:cNvPr>
                <p14:cNvContentPartPr/>
                <p14:nvPr/>
              </p14:nvContentPartPr>
              <p14:xfrm>
                <a:off x="9830312" y="1929999"/>
                <a:ext cx="110520" cy="126000"/>
              </p14:xfrm>
            </p:contentPart>
          </mc:Choice>
          <mc:Fallback>
            <p:pic>
              <p:nvPicPr>
                <p:cNvPr id="48" name="Ink 47">
                  <a:extLst>
                    <a:ext uri="{FF2B5EF4-FFF2-40B4-BE49-F238E27FC236}">
                      <a16:creationId xmlns:a16="http://schemas.microsoft.com/office/drawing/2014/main" id="{09D19E5D-DBB4-9F4B-8DB2-228EC7509A7E}"/>
                    </a:ext>
                  </a:extLst>
                </p:cNvPr>
                <p:cNvPicPr/>
                <p:nvPr/>
              </p:nvPicPr>
              <p:blipFill>
                <a:blip r:embed="rId80"/>
                <a:stretch>
                  <a:fillRect/>
                </a:stretch>
              </p:blipFill>
              <p:spPr>
                <a:xfrm>
                  <a:off x="9821672" y="1920999"/>
                  <a:ext cx="1281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9" name="Ink 48">
                  <a:extLst>
                    <a:ext uri="{FF2B5EF4-FFF2-40B4-BE49-F238E27FC236}">
                      <a16:creationId xmlns:a16="http://schemas.microsoft.com/office/drawing/2014/main" id="{8EF44405-649B-361A-B883-2DDDBB821E88}"/>
                    </a:ext>
                  </a:extLst>
                </p14:cNvPr>
                <p14:cNvContentPartPr/>
                <p14:nvPr/>
              </p14:nvContentPartPr>
              <p14:xfrm>
                <a:off x="9989792" y="1932159"/>
                <a:ext cx="118800" cy="136440"/>
              </p14:xfrm>
            </p:contentPart>
          </mc:Choice>
          <mc:Fallback>
            <p:pic>
              <p:nvPicPr>
                <p:cNvPr id="49" name="Ink 48">
                  <a:extLst>
                    <a:ext uri="{FF2B5EF4-FFF2-40B4-BE49-F238E27FC236}">
                      <a16:creationId xmlns:a16="http://schemas.microsoft.com/office/drawing/2014/main" id="{8EF44405-649B-361A-B883-2DDDBB821E88}"/>
                    </a:ext>
                  </a:extLst>
                </p:cNvPr>
                <p:cNvPicPr/>
                <p:nvPr/>
              </p:nvPicPr>
              <p:blipFill>
                <a:blip r:embed="rId82"/>
                <a:stretch>
                  <a:fillRect/>
                </a:stretch>
              </p:blipFill>
              <p:spPr>
                <a:xfrm>
                  <a:off x="9980792" y="1923159"/>
                  <a:ext cx="13644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0" name="Ink 49">
                  <a:extLst>
                    <a:ext uri="{FF2B5EF4-FFF2-40B4-BE49-F238E27FC236}">
                      <a16:creationId xmlns:a16="http://schemas.microsoft.com/office/drawing/2014/main" id="{32AFCB76-6E40-6C9B-CC5E-A7006C306CF2}"/>
                    </a:ext>
                  </a:extLst>
                </p14:cNvPr>
                <p14:cNvContentPartPr/>
                <p14:nvPr/>
              </p14:nvContentPartPr>
              <p14:xfrm>
                <a:off x="10261592" y="1983999"/>
                <a:ext cx="99360" cy="164520"/>
              </p14:xfrm>
            </p:contentPart>
          </mc:Choice>
          <mc:Fallback>
            <p:pic>
              <p:nvPicPr>
                <p:cNvPr id="50" name="Ink 49">
                  <a:extLst>
                    <a:ext uri="{FF2B5EF4-FFF2-40B4-BE49-F238E27FC236}">
                      <a16:creationId xmlns:a16="http://schemas.microsoft.com/office/drawing/2014/main" id="{32AFCB76-6E40-6C9B-CC5E-A7006C306CF2}"/>
                    </a:ext>
                  </a:extLst>
                </p:cNvPr>
                <p:cNvPicPr/>
                <p:nvPr/>
              </p:nvPicPr>
              <p:blipFill>
                <a:blip r:embed="rId84"/>
                <a:stretch>
                  <a:fillRect/>
                </a:stretch>
              </p:blipFill>
              <p:spPr>
                <a:xfrm>
                  <a:off x="10252592" y="1975359"/>
                  <a:ext cx="11700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1" name="Ink 50">
                  <a:extLst>
                    <a:ext uri="{FF2B5EF4-FFF2-40B4-BE49-F238E27FC236}">
                      <a16:creationId xmlns:a16="http://schemas.microsoft.com/office/drawing/2014/main" id="{45365A99-FC62-1363-6344-4D5CE64E9932}"/>
                    </a:ext>
                  </a:extLst>
                </p14:cNvPr>
                <p14:cNvContentPartPr/>
                <p14:nvPr/>
              </p14:nvContentPartPr>
              <p14:xfrm>
                <a:off x="10401272" y="1936119"/>
                <a:ext cx="37080" cy="186840"/>
              </p14:xfrm>
            </p:contentPart>
          </mc:Choice>
          <mc:Fallback>
            <p:pic>
              <p:nvPicPr>
                <p:cNvPr id="51" name="Ink 50">
                  <a:extLst>
                    <a:ext uri="{FF2B5EF4-FFF2-40B4-BE49-F238E27FC236}">
                      <a16:creationId xmlns:a16="http://schemas.microsoft.com/office/drawing/2014/main" id="{45365A99-FC62-1363-6344-4D5CE64E9932}"/>
                    </a:ext>
                  </a:extLst>
                </p:cNvPr>
                <p:cNvPicPr/>
                <p:nvPr/>
              </p:nvPicPr>
              <p:blipFill>
                <a:blip r:embed="rId86"/>
                <a:stretch>
                  <a:fillRect/>
                </a:stretch>
              </p:blipFill>
              <p:spPr>
                <a:xfrm>
                  <a:off x="10392272" y="1927479"/>
                  <a:ext cx="5472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2" name="Ink 51">
                  <a:extLst>
                    <a:ext uri="{FF2B5EF4-FFF2-40B4-BE49-F238E27FC236}">
                      <a16:creationId xmlns:a16="http://schemas.microsoft.com/office/drawing/2014/main" id="{52134789-5458-B41B-0461-BFB81EC1C455}"/>
                    </a:ext>
                  </a:extLst>
                </p14:cNvPr>
                <p14:cNvContentPartPr/>
                <p14:nvPr/>
              </p14:nvContentPartPr>
              <p14:xfrm>
                <a:off x="10492352" y="1969239"/>
                <a:ext cx="268200" cy="155520"/>
              </p14:xfrm>
            </p:contentPart>
          </mc:Choice>
          <mc:Fallback>
            <p:pic>
              <p:nvPicPr>
                <p:cNvPr id="52" name="Ink 51">
                  <a:extLst>
                    <a:ext uri="{FF2B5EF4-FFF2-40B4-BE49-F238E27FC236}">
                      <a16:creationId xmlns:a16="http://schemas.microsoft.com/office/drawing/2014/main" id="{52134789-5458-B41B-0461-BFB81EC1C455}"/>
                    </a:ext>
                  </a:extLst>
                </p:cNvPr>
                <p:cNvPicPr/>
                <p:nvPr/>
              </p:nvPicPr>
              <p:blipFill>
                <a:blip r:embed="rId88"/>
                <a:stretch>
                  <a:fillRect/>
                </a:stretch>
              </p:blipFill>
              <p:spPr>
                <a:xfrm>
                  <a:off x="10483712" y="1960599"/>
                  <a:ext cx="28584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3" name="Ink 52">
                  <a:extLst>
                    <a:ext uri="{FF2B5EF4-FFF2-40B4-BE49-F238E27FC236}">
                      <a16:creationId xmlns:a16="http://schemas.microsoft.com/office/drawing/2014/main" id="{999A00D4-14E9-5CBA-0FDB-666A00FB6B52}"/>
                    </a:ext>
                  </a:extLst>
                </p14:cNvPr>
                <p14:cNvContentPartPr/>
                <p14:nvPr/>
              </p14:nvContentPartPr>
              <p14:xfrm>
                <a:off x="10659752" y="1957359"/>
                <a:ext cx="149040" cy="209520"/>
              </p14:xfrm>
            </p:contentPart>
          </mc:Choice>
          <mc:Fallback>
            <p:pic>
              <p:nvPicPr>
                <p:cNvPr id="53" name="Ink 52">
                  <a:extLst>
                    <a:ext uri="{FF2B5EF4-FFF2-40B4-BE49-F238E27FC236}">
                      <a16:creationId xmlns:a16="http://schemas.microsoft.com/office/drawing/2014/main" id="{999A00D4-14E9-5CBA-0FDB-666A00FB6B52}"/>
                    </a:ext>
                  </a:extLst>
                </p:cNvPr>
                <p:cNvPicPr/>
                <p:nvPr/>
              </p:nvPicPr>
              <p:blipFill>
                <a:blip r:embed="rId90"/>
                <a:stretch>
                  <a:fillRect/>
                </a:stretch>
              </p:blipFill>
              <p:spPr>
                <a:xfrm>
                  <a:off x="10650752" y="1948359"/>
                  <a:ext cx="16668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5" name="Ink 54">
                  <a:extLst>
                    <a:ext uri="{FF2B5EF4-FFF2-40B4-BE49-F238E27FC236}">
                      <a16:creationId xmlns:a16="http://schemas.microsoft.com/office/drawing/2014/main" id="{44300921-EC8D-E097-F4E3-ADA0C4E2AEE2}"/>
                    </a:ext>
                  </a:extLst>
                </p14:cNvPr>
                <p14:cNvContentPartPr/>
                <p14:nvPr/>
              </p14:nvContentPartPr>
              <p14:xfrm>
                <a:off x="8841752" y="1662879"/>
                <a:ext cx="219600" cy="19080"/>
              </p14:xfrm>
            </p:contentPart>
          </mc:Choice>
          <mc:Fallback>
            <p:pic>
              <p:nvPicPr>
                <p:cNvPr id="55" name="Ink 54">
                  <a:extLst>
                    <a:ext uri="{FF2B5EF4-FFF2-40B4-BE49-F238E27FC236}">
                      <a16:creationId xmlns:a16="http://schemas.microsoft.com/office/drawing/2014/main" id="{44300921-EC8D-E097-F4E3-ADA0C4E2AEE2}"/>
                    </a:ext>
                  </a:extLst>
                </p:cNvPr>
                <p:cNvPicPr/>
                <p:nvPr/>
              </p:nvPicPr>
              <p:blipFill>
                <a:blip r:embed="rId92"/>
                <a:stretch>
                  <a:fillRect/>
                </a:stretch>
              </p:blipFill>
              <p:spPr>
                <a:xfrm>
                  <a:off x="8832752" y="1653879"/>
                  <a:ext cx="2372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7" name="Ink 56">
                  <a:extLst>
                    <a:ext uri="{FF2B5EF4-FFF2-40B4-BE49-F238E27FC236}">
                      <a16:creationId xmlns:a16="http://schemas.microsoft.com/office/drawing/2014/main" id="{A2D4A005-7140-65BC-C782-E6CCDBBD6676}"/>
                    </a:ext>
                  </a:extLst>
                </p14:cNvPr>
                <p14:cNvContentPartPr/>
                <p14:nvPr/>
              </p14:nvContentPartPr>
              <p14:xfrm>
                <a:off x="9519272" y="1345359"/>
                <a:ext cx="129600" cy="195120"/>
              </p14:xfrm>
            </p:contentPart>
          </mc:Choice>
          <mc:Fallback>
            <p:pic>
              <p:nvPicPr>
                <p:cNvPr id="57" name="Ink 56">
                  <a:extLst>
                    <a:ext uri="{FF2B5EF4-FFF2-40B4-BE49-F238E27FC236}">
                      <a16:creationId xmlns:a16="http://schemas.microsoft.com/office/drawing/2014/main" id="{A2D4A005-7140-65BC-C782-E6CCDBBD6676}"/>
                    </a:ext>
                  </a:extLst>
                </p:cNvPr>
                <p:cNvPicPr/>
                <p:nvPr/>
              </p:nvPicPr>
              <p:blipFill>
                <a:blip r:embed="rId94"/>
                <a:stretch>
                  <a:fillRect/>
                </a:stretch>
              </p:blipFill>
              <p:spPr>
                <a:xfrm>
                  <a:off x="9510632" y="1336719"/>
                  <a:ext cx="14724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8" name="Ink 57">
                  <a:extLst>
                    <a:ext uri="{FF2B5EF4-FFF2-40B4-BE49-F238E27FC236}">
                      <a16:creationId xmlns:a16="http://schemas.microsoft.com/office/drawing/2014/main" id="{442BD60E-FBFE-ECB7-E5E7-B90F49D9AF44}"/>
                    </a:ext>
                  </a:extLst>
                </p14:cNvPr>
                <p14:cNvContentPartPr/>
                <p14:nvPr/>
              </p14:nvContentPartPr>
              <p14:xfrm>
                <a:off x="9724112" y="1391439"/>
                <a:ext cx="78480" cy="123480"/>
              </p14:xfrm>
            </p:contentPart>
          </mc:Choice>
          <mc:Fallback>
            <p:pic>
              <p:nvPicPr>
                <p:cNvPr id="58" name="Ink 57">
                  <a:extLst>
                    <a:ext uri="{FF2B5EF4-FFF2-40B4-BE49-F238E27FC236}">
                      <a16:creationId xmlns:a16="http://schemas.microsoft.com/office/drawing/2014/main" id="{442BD60E-FBFE-ECB7-E5E7-B90F49D9AF44}"/>
                    </a:ext>
                  </a:extLst>
                </p:cNvPr>
                <p:cNvPicPr/>
                <p:nvPr/>
              </p:nvPicPr>
              <p:blipFill>
                <a:blip r:embed="rId96"/>
                <a:stretch>
                  <a:fillRect/>
                </a:stretch>
              </p:blipFill>
              <p:spPr>
                <a:xfrm>
                  <a:off x="9715112" y="1382799"/>
                  <a:ext cx="9612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9" name="Ink 58">
                  <a:extLst>
                    <a:ext uri="{FF2B5EF4-FFF2-40B4-BE49-F238E27FC236}">
                      <a16:creationId xmlns:a16="http://schemas.microsoft.com/office/drawing/2014/main" id="{4F3AE6FA-208D-AFF2-0B97-5D586FECABB2}"/>
                    </a:ext>
                  </a:extLst>
                </p14:cNvPr>
                <p14:cNvContentPartPr/>
                <p14:nvPr/>
              </p14:nvContentPartPr>
              <p14:xfrm>
                <a:off x="9684872" y="1348599"/>
                <a:ext cx="183960" cy="173880"/>
              </p14:xfrm>
            </p:contentPart>
          </mc:Choice>
          <mc:Fallback>
            <p:pic>
              <p:nvPicPr>
                <p:cNvPr id="59" name="Ink 58">
                  <a:extLst>
                    <a:ext uri="{FF2B5EF4-FFF2-40B4-BE49-F238E27FC236}">
                      <a16:creationId xmlns:a16="http://schemas.microsoft.com/office/drawing/2014/main" id="{4F3AE6FA-208D-AFF2-0B97-5D586FECABB2}"/>
                    </a:ext>
                  </a:extLst>
                </p:cNvPr>
                <p:cNvPicPr/>
                <p:nvPr/>
              </p:nvPicPr>
              <p:blipFill>
                <a:blip r:embed="rId98"/>
                <a:stretch>
                  <a:fillRect/>
                </a:stretch>
              </p:blipFill>
              <p:spPr>
                <a:xfrm>
                  <a:off x="9675872" y="1339959"/>
                  <a:ext cx="20160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0" name="Ink 59">
                  <a:extLst>
                    <a:ext uri="{FF2B5EF4-FFF2-40B4-BE49-F238E27FC236}">
                      <a16:creationId xmlns:a16="http://schemas.microsoft.com/office/drawing/2014/main" id="{7C443615-733D-9C26-48CD-043F42E3D6DD}"/>
                    </a:ext>
                  </a:extLst>
                </p14:cNvPr>
                <p14:cNvContentPartPr/>
                <p14:nvPr/>
              </p14:nvContentPartPr>
              <p14:xfrm>
                <a:off x="9849032" y="1374519"/>
                <a:ext cx="137520" cy="119880"/>
              </p14:xfrm>
            </p:contentPart>
          </mc:Choice>
          <mc:Fallback>
            <p:pic>
              <p:nvPicPr>
                <p:cNvPr id="60" name="Ink 59">
                  <a:extLst>
                    <a:ext uri="{FF2B5EF4-FFF2-40B4-BE49-F238E27FC236}">
                      <a16:creationId xmlns:a16="http://schemas.microsoft.com/office/drawing/2014/main" id="{7C443615-733D-9C26-48CD-043F42E3D6DD}"/>
                    </a:ext>
                  </a:extLst>
                </p:cNvPr>
                <p:cNvPicPr/>
                <p:nvPr/>
              </p:nvPicPr>
              <p:blipFill>
                <a:blip r:embed="rId100"/>
                <a:stretch>
                  <a:fillRect/>
                </a:stretch>
              </p:blipFill>
              <p:spPr>
                <a:xfrm>
                  <a:off x="9840392" y="1365879"/>
                  <a:ext cx="1551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1" name="Ink 60">
                  <a:extLst>
                    <a:ext uri="{FF2B5EF4-FFF2-40B4-BE49-F238E27FC236}">
                      <a16:creationId xmlns:a16="http://schemas.microsoft.com/office/drawing/2014/main" id="{12A079B5-E4C9-E530-1F92-2A585D3D1BC3}"/>
                    </a:ext>
                  </a:extLst>
                </p14:cNvPr>
                <p14:cNvContentPartPr/>
                <p14:nvPr/>
              </p14:nvContentPartPr>
              <p14:xfrm>
                <a:off x="10033712" y="1395399"/>
                <a:ext cx="90360" cy="87840"/>
              </p14:xfrm>
            </p:contentPart>
          </mc:Choice>
          <mc:Fallback>
            <p:pic>
              <p:nvPicPr>
                <p:cNvPr id="61" name="Ink 60">
                  <a:extLst>
                    <a:ext uri="{FF2B5EF4-FFF2-40B4-BE49-F238E27FC236}">
                      <a16:creationId xmlns:a16="http://schemas.microsoft.com/office/drawing/2014/main" id="{12A079B5-E4C9-E530-1F92-2A585D3D1BC3}"/>
                    </a:ext>
                  </a:extLst>
                </p:cNvPr>
                <p:cNvPicPr/>
                <p:nvPr/>
              </p:nvPicPr>
              <p:blipFill>
                <a:blip r:embed="rId102"/>
                <a:stretch>
                  <a:fillRect/>
                </a:stretch>
              </p:blipFill>
              <p:spPr>
                <a:xfrm>
                  <a:off x="10025072" y="1386759"/>
                  <a:ext cx="10800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2" name="Ink 61">
                  <a:extLst>
                    <a:ext uri="{FF2B5EF4-FFF2-40B4-BE49-F238E27FC236}">
                      <a16:creationId xmlns:a16="http://schemas.microsoft.com/office/drawing/2014/main" id="{087D17BB-53D0-340A-C4CF-1516AF8D62BD}"/>
                    </a:ext>
                  </a:extLst>
                </p14:cNvPr>
                <p14:cNvContentPartPr/>
                <p14:nvPr/>
              </p14:nvContentPartPr>
              <p14:xfrm>
                <a:off x="10198592" y="1298559"/>
                <a:ext cx="132480" cy="218880"/>
              </p14:xfrm>
            </p:contentPart>
          </mc:Choice>
          <mc:Fallback>
            <p:pic>
              <p:nvPicPr>
                <p:cNvPr id="62" name="Ink 61">
                  <a:extLst>
                    <a:ext uri="{FF2B5EF4-FFF2-40B4-BE49-F238E27FC236}">
                      <a16:creationId xmlns:a16="http://schemas.microsoft.com/office/drawing/2014/main" id="{087D17BB-53D0-340A-C4CF-1516AF8D62BD}"/>
                    </a:ext>
                  </a:extLst>
                </p:cNvPr>
                <p:cNvPicPr/>
                <p:nvPr/>
              </p:nvPicPr>
              <p:blipFill>
                <a:blip r:embed="rId104"/>
                <a:stretch>
                  <a:fillRect/>
                </a:stretch>
              </p:blipFill>
              <p:spPr>
                <a:xfrm>
                  <a:off x="10189592" y="1289559"/>
                  <a:ext cx="15012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5" name="Ink 64">
                  <a:extLst>
                    <a:ext uri="{FF2B5EF4-FFF2-40B4-BE49-F238E27FC236}">
                      <a16:creationId xmlns:a16="http://schemas.microsoft.com/office/drawing/2014/main" id="{FFBD2606-5EC9-2434-A3F7-9963C4A7D59E}"/>
                    </a:ext>
                  </a:extLst>
                </p14:cNvPr>
                <p14:cNvContentPartPr/>
                <p14:nvPr/>
              </p14:nvContentPartPr>
              <p14:xfrm>
                <a:off x="8419472" y="1871679"/>
                <a:ext cx="176040" cy="185400"/>
              </p14:xfrm>
            </p:contentPart>
          </mc:Choice>
          <mc:Fallback>
            <p:pic>
              <p:nvPicPr>
                <p:cNvPr id="65" name="Ink 64">
                  <a:extLst>
                    <a:ext uri="{FF2B5EF4-FFF2-40B4-BE49-F238E27FC236}">
                      <a16:creationId xmlns:a16="http://schemas.microsoft.com/office/drawing/2014/main" id="{FFBD2606-5EC9-2434-A3F7-9963C4A7D59E}"/>
                    </a:ext>
                  </a:extLst>
                </p:cNvPr>
                <p:cNvPicPr/>
                <p:nvPr/>
              </p:nvPicPr>
              <p:blipFill>
                <a:blip r:embed="rId106"/>
                <a:stretch>
                  <a:fillRect/>
                </a:stretch>
              </p:blipFill>
              <p:spPr>
                <a:xfrm>
                  <a:off x="8410832" y="1863039"/>
                  <a:ext cx="19368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7" name="Ink 66">
                  <a:extLst>
                    <a:ext uri="{FF2B5EF4-FFF2-40B4-BE49-F238E27FC236}">
                      <a16:creationId xmlns:a16="http://schemas.microsoft.com/office/drawing/2014/main" id="{56405C23-0297-3E41-86D4-D2CFC948C719}"/>
                    </a:ext>
                  </a:extLst>
                </p14:cNvPr>
                <p14:cNvContentPartPr/>
                <p14:nvPr/>
              </p14:nvContentPartPr>
              <p14:xfrm>
                <a:off x="5566112" y="1456599"/>
                <a:ext cx="6228720" cy="4339440"/>
              </p14:xfrm>
            </p:contentPart>
          </mc:Choice>
          <mc:Fallback>
            <p:pic>
              <p:nvPicPr>
                <p:cNvPr id="67" name="Ink 66">
                  <a:extLst>
                    <a:ext uri="{FF2B5EF4-FFF2-40B4-BE49-F238E27FC236}">
                      <a16:creationId xmlns:a16="http://schemas.microsoft.com/office/drawing/2014/main" id="{56405C23-0297-3E41-86D4-D2CFC948C719}"/>
                    </a:ext>
                  </a:extLst>
                </p:cNvPr>
                <p:cNvPicPr/>
                <p:nvPr/>
              </p:nvPicPr>
              <p:blipFill>
                <a:blip r:embed="rId108"/>
                <a:stretch>
                  <a:fillRect/>
                </a:stretch>
              </p:blipFill>
              <p:spPr>
                <a:xfrm>
                  <a:off x="5557112" y="1447959"/>
                  <a:ext cx="6246360" cy="43570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8" name="Ink 67">
                  <a:extLst>
                    <a:ext uri="{FF2B5EF4-FFF2-40B4-BE49-F238E27FC236}">
                      <a16:creationId xmlns:a16="http://schemas.microsoft.com/office/drawing/2014/main" id="{3F653354-0BFE-DD94-E544-C705E2E356D4}"/>
                    </a:ext>
                  </a:extLst>
                </p14:cNvPr>
                <p14:cNvContentPartPr/>
                <p14:nvPr/>
              </p14:nvContentPartPr>
              <p14:xfrm>
                <a:off x="10658672" y="1386759"/>
                <a:ext cx="173160" cy="240840"/>
              </p14:xfrm>
            </p:contentPart>
          </mc:Choice>
          <mc:Fallback>
            <p:pic>
              <p:nvPicPr>
                <p:cNvPr id="68" name="Ink 67">
                  <a:extLst>
                    <a:ext uri="{FF2B5EF4-FFF2-40B4-BE49-F238E27FC236}">
                      <a16:creationId xmlns:a16="http://schemas.microsoft.com/office/drawing/2014/main" id="{3F653354-0BFE-DD94-E544-C705E2E356D4}"/>
                    </a:ext>
                  </a:extLst>
                </p:cNvPr>
                <p:cNvPicPr/>
                <p:nvPr/>
              </p:nvPicPr>
              <p:blipFill>
                <a:blip r:embed="rId110"/>
                <a:stretch>
                  <a:fillRect/>
                </a:stretch>
              </p:blipFill>
              <p:spPr>
                <a:xfrm>
                  <a:off x="10650032" y="1377759"/>
                  <a:ext cx="19080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0" name="Ink 69">
                  <a:extLst>
                    <a:ext uri="{FF2B5EF4-FFF2-40B4-BE49-F238E27FC236}">
                      <a16:creationId xmlns:a16="http://schemas.microsoft.com/office/drawing/2014/main" id="{85138084-5701-2EF2-7306-7167BEEB83AA}"/>
                    </a:ext>
                  </a:extLst>
                </p14:cNvPr>
                <p14:cNvContentPartPr/>
                <p14:nvPr/>
              </p14:nvContentPartPr>
              <p14:xfrm>
                <a:off x="10674512" y="612039"/>
                <a:ext cx="140040" cy="119880"/>
              </p14:xfrm>
            </p:contentPart>
          </mc:Choice>
          <mc:Fallback>
            <p:pic>
              <p:nvPicPr>
                <p:cNvPr id="70" name="Ink 69">
                  <a:extLst>
                    <a:ext uri="{FF2B5EF4-FFF2-40B4-BE49-F238E27FC236}">
                      <a16:creationId xmlns:a16="http://schemas.microsoft.com/office/drawing/2014/main" id="{85138084-5701-2EF2-7306-7167BEEB83AA}"/>
                    </a:ext>
                  </a:extLst>
                </p:cNvPr>
                <p:cNvPicPr/>
                <p:nvPr/>
              </p:nvPicPr>
              <p:blipFill>
                <a:blip r:embed="rId112"/>
                <a:stretch>
                  <a:fillRect/>
                </a:stretch>
              </p:blipFill>
              <p:spPr>
                <a:xfrm>
                  <a:off x="10665512" y="603039"/>
                  <a:ext cx="1576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1" name="Ink 70">
                  <a:extLst>
                    <a:ext uri="{FF2B5EF4-FFF2-40B4-BE49-F238E27FC236}">
                      <a16:creationId xmlns:a16="http://schemas.microsoft.com/office/drawing/2014/main" id="{D7488F70-ADDC-E43A-E1FF-E3F986E90236}"/>
                    </a:ext>
                  </a:extLst>
                </p14:cNvPr>
                <p14:cNvContentPartPr/>
                <p14:nvPr/>
              </p14:nvContentPartPr>
              <p14:xfrm>
                <a:off x="10825352" y="600879"/>
                <a:ext cx="105120" cy="144720"/>
              </p14:xfrm>
            </p:contentPart>
          </mc:Choice>
          <mc:Fallback>
            <p:pic>
              <p:nvPicPr>
                <p:cNvPr id="71" name="Ink 70">
                  <a:extLst>
                    <a:ext uri="{FF2B5EF4-FFF2-40B4-BE49-F238E27FC236}">
                      <a16:creationId xmlns:a16="http://schemas.microsoft.com/office/drawing/2014/main" id="{D7488F70-ADDC-E43A-E1FF-E3F986E90236}"/>
                    </a:ext>
                  </a:extLst>
                </p:cNvPr>
                <p:cNvPicPr/>
                <p:nvPr/>
              </p:nvPicPr>
              <p:blipFill>
                <a:blip r:embed="rId114"/>
                <a:stretch>
                  <a:fillRect/>
                </a:stretch>
              </p:blipFill>
              <p:spPr>
                <a:xfrm>
                  <a:off x="10816352" y="592239"/>
                  <a:ext cx="1227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2" name="Ink 71">
                  <a:extLst>
                    <a:ext uri="{FF2B5EF4-FFF2-40B4-BE49-F238E27FC236}">
                      <a16:creationId xmlns:a16="http://schemas.microsoft.com/office/drawing/2014/main" id="{EC18B191-4730-654A-3B83-ACF0B0AAD2F5}"/>
                    </a:ext>
                  </a:extLst>
                </p14:cNvPr>
                <p14:cNvContentPartPr/>
                <p14:nvPr/>
              </p14:nvContentPartPr>
              <p14:xfrm>
                <a:off x="10823912" y="668919"/>
                <a:ext cx="51840" cy="360"/>
              </p14:xfrm>
            </p:contentPart>
          </mc:Choice>
          <mc:Fallback>
            <p:pic>
              <p:nvPicPr>
                <p:cNvPr id="72" name="Ink 71">
                  <a:extLst>
                    <a:ext uri="{FF2B5EF4-FFF2-40B4-BE49-F238E27FC236}">
                      <a16:creationId xmlns:a16="http://schemas.microsoft.com/office/drawing/2014/main" id="{EC18B191-4730-654A-3B83-ACF0B0AAD2F5}"/>
                    </a:ext>
                  </a:extLst>
                </p:cNvPr>
                <p:cNvPicPr/>
                <p:nvPr/>
              </p:nvPicPr>
              <p:blipFill>
                <a:blip r:embed="rId116"/>
                <a:stretch>
                  <a:fillRect/>
                </a:stretch>
              </p:blipFill>
              <p:spPr>
                <a:xfrm>
                  <a:off x="10815272" y="659919"/>
                  <a:ext cx="694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3" name="Ink 72">
                  <a:extLst>
                    <a:ext uri="{FF2B5EF4-FFF2-40B4-BE49-F238E27FC236}">
                      <a16:creationId xmlns:a16="http://schemas.microsoft.com/office/drawing/2014/main" id="{ADB547D8-6081-76F5-823A-DDC06756ECCD}"/>
                    </a:ext>
                  </a:extLst>
                </p14:cNvPr>
                <p14:cNvContentPartPr/>
                <p14:nvPr/>
              </p14:nvContentPartPr>
              <p14:xfrm>
                <a:off x="10980512" y="614559"/>
                <a:ext cx="89280" cy="126360"/>
              </p14:xfrm>
            </p:contentPart>
          </mc:Choice>
          <mc:Fallback>
            <p:pic>
              <p:nvPicPr>
                <p:cNvPr id="73" name="Ink 72">
                  <a:extLst>
                    <a:ext uri="{FF2B5EF4-FFF2-40B4-BE49-F238E27FC236}">
                      <a16:creationId xmlns:a16="http://schemas.microsoft.com/office/drawing/2014/main" id="{ADB547D8-6081-76F5-823A-DDC06756ECCD}"/>
                    </a:ext>
                  </a:extLst>
                </p:cNvPr>
                <p:cNvPicPr/>
                <p:nvPr/>
              </p:nvPicPr>
              <p:blipFill>
                <a:blip r:embed="rId118"/>
                <a:stretch>
                  <a:fillRect/>
                </a:stretch>
              </p:blipFill>
              <p:spPr>
                <a:xfrm>
                  <a:off x="10971872" y="605919"/>
                  <a:ext cx="1069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4" name="Ink 73">
                  <a:extLst>
                    <a:ext uri="{FF2B5EF4-FFF2-40B4-BE49-F238E27FC236}">
                      <a16:creationId xmlns:a16="http://schemas.microsoft.com/office/drawing/2014/main" id="{0D06EA16-8260-35EC-5A67-D7D925352AB9}"/>
                    </a:ext>
                  </a:extLst>
                </p14:cNvPr>
                <p14:cNvContentPartPr/>
                <p14:nvPr/>
              </p14:nvContentPartPr>
              <p14:xfrm>
                <a:off x="10851632" y="656319"/>
                <a:ext cx="96480" cy="19440"/>
              </p14:xfrm>
            </p:contentPart>
          </mc:Choice>
          <mc:Fallback>
            <p:pic>
              <p:nvPicPr>
                <p:cNvPr id="74" name="Ink 73">
                  <a:extLst>
                    <a:ext uri="{FF2B5EF4-FFF2-40B4-BE49-F238E27FC236}">
                      <a16:creationId xmlns:a16="http://schemas.microsoft.com/office/drawing/2014/main" id="{0D06EA16-8260-35EC-5A67-D7D925352AB9}"/>
                    </a:ext>
                  </a:extLst>
                </p:cNvPr>
                <p:cNvPicPr/>
                <p:nvPr/>
              </p:nvPicPr>
              <p:blipFill>
                <a:blip r:embed="rId120"/>
                <a:stretch>
                  <a:fillRect/>
                </a:stretch>
              </p:blipFill>
              <p:spPr>
                <a:xfrm>
                  <a:off x="10842992" y="647679"/>
                  <a:ext cx="1141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6" name="Ink 75">
                  <a:extLst>
                    <a:ext uri="{FF2B5EF4-FFF2-40B4-BE49-F238E27FC236}">
                      <a16:creationId xmlns:a16="http://schemas.microsoft.com/office/drawing/2014/main" id="{5A1D659D-6C68-0948-18BF-BA1FC5BCD833}"/>
                    </a:ext>
                  </a:extLst>
                </p14:cNvPr>
                <p14:cNvContentPartPr/>
                <p14:nvPr/>
              </p14:nvContentPartPr>
              <p14:xfrm>
                <a:off x="10521872" y="440319"/>
                <a:ext cx="774360" cy="432000"/>
              </p14:xfrm>
            </p:contentPart>
          </mc:Choice>
          <mc:Fallback>
            <p:pic>
              <p:nvPicPr>
                <p:cNvPr id="76" name="Ink 75">
                  <a:extLst>
                    <a:ext uri="{FF2B5EF4-FFF2-40B4-BE49-F238E27FC236}">
                      <a16:creationId xmlns:a16="http://schemas.microsoft.com/office/drawing/2014/main" id="{5A1D659D-6C68-0948-18BF-BA1FC5BCD833}"/>
                    </a:ext>
                  </a:extLst>
                </p:cNvPr>
                <p:cNvPicPr/>
                <p:nvPr/>
              </p:nvPicPr>
              <p:blipFill>
                <a:blip r:embed="rId122"/>
                <a:stretch>
                  <a:fillRect/>
                </a:stretch>
              </p:blipFill>
              <p:spPr>
                <a:xfrm>
                  <a:off x="10513232" y="431319"/>
                  <a:ext cx="792000" cy="4496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8" name="Ink 77">
                  <a:extLst>
                    <a:ext uri="{FF2B5EF4-FFF2-40B4-BE49-F238E27FC236}">
                      <a16:creationId xmlns:a16="http://schemas.microsoft.com/office/drawing/2014/main" id="{A8A03E4F-5858-06C6-B503-2F727B1500B6}"/>
                    </a:ext>
                  </a:extLst>
                </p14:cNvPr>
                <p14:cNvContentPartPr/>
                <p14:nvPr/>
              </p14:nvContentPartPr>
              <p14:xfrm>
                <a:off x="10548512" y="748479"/>
                <a:ext cx="43920" cy="353520"/>
              </p14:xfrm>
            </p:contentPart>
          </mc:Choice>
          <mc:Fallback>
            <p:pic>
              <p:nvPicPr>
                <p:cNvPr id="78" name="Ink 77">
                  <a:extLst>
                    <a:ext uri="{FF2B5EF4-FFF2-40B4-BE49-F238E27FC236}">
                      <a16:creationId xmlns:a16="http://schemas.microsoft.com/office/drawing/2014/main" id="{A8A03E4F-5858-06C6-B503-2F727B1500B6}"/>
                    </a:ext>
                  </a:extLst>
                </p:cNvPr>
                <p:cNvPicPr/>
                <p:nvPr/>
              </p:nvPicPr>
              <p:blipFill>
                <a:blip r:embed="rId124"/>
                <a:stretch>
                  <a:fillRect/>
                </a:stretch>
              </p:blipFill>
              <p:spPr>
                <a:xfrm>
                  <a:off x="10539872" y="739839"/>
                  <a:ext cx="6156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0" name="Ink 79">
                  <a:extLst>
                    <a:ext uri="{FF2B5EF4-FFF2-40B4-BE49-F238E27FC236}">
                      <a16:creationId xmlns:a16="http://schemas.microsoft.com/office/drawing/2014/main" id="{B81AFCCA-EE67-02A4-8B85-A99B836FEF56}"/>
                    </a:ext>
                  </a:extLst>
                </p14:cNvPr>
                <p14:cNvContentPartPr/>
                <p14:nvPr/>
              </p14:nvContentPartPr>
              <p14:xfrm>
                <a:off x="9726992" y="926319"/>
                <a:ext cx="342000" cy="6480"/>
              </p14:xfrm>
            </p:contentPart>
          </mc:Choice>
          <mc:Fallback>
            <p:pic>
              <p:nvPicPr>
                <p:cNvPr id="80" name="Ink 79">
                  <a:extLst>
                    <a:ext uri="{FF2B5EF4-FFF2-40B4-BE49-F238E27FC236}">
                      <a16:creationId xmlns:a16="http://schemas.microsoft.com/office/drawing/2014/main" id="{B81AFCCA-EE67-02A4-8B85-A99B836FEF56}"/>
                    </a:ext>
                  </a:extLst>
                </p:cNvPr>
                <p:cNvPicPr/>
                <p:nvPr/>
              </p:nvPicPr>
              <p:blipFill>
                <a:blip r:embed="rId126"/>
                <a:stretch>
                  <a:fillRect/>
                </a:stretch>
              </p:blipFill>
              <p:spPr>
                <a:xfrm>
                  <a:off x="9717992" y="917679"/>
                  <a:ext cx="3596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1" name="Ink 80">
                  <a:extLst>
                    <a:ext uri="{FF2B5EF4-FFF2-40B4-BE49-F238E27FC236}">
                      <a16:creationId xmlns:a16="http://schemas.microsoft.com/office/drawing/2014/main" id="{A9846182-332A-407F-0DC4-3AC9F3958E7B}"/>
                    </a:ext>
                  </a:extLst>
                </p14:cNvPr>
                <p14:cNvContentPartPr/>
                <p14:nvPr/>
              </p14:nvContentPartPr>
              <p14:xfrm>
                <a:off x="9775952" y="975639"/>
                <a:ext cx="212760" cy="6480"/>
              </p14:xfrm>
            </p:contentPart>
          </mc:Choice>
          <mc:Fallback>
            <p:pic>
              <p:nvPicPr>
                <p:cNvPr id="81" name="Ink 80">
                  <a:extLst>
                    <a:ext uri="{FF2B5EF4-FFF2-40B4-BE49-F238E27FC236}">
                      <a16:creationId xmlns:a16="http://schemas.microsoft.com/office/drawing/2014/main" id="{A9846182-332A-407F-0DC4-3AC9F3958E7B}"/>
                    </a:ext>
                  </a:extLst>
                </p:cNvPr>
                <p:cNvPicPr/>
                <p:nvPr/>
              </p:nvPicPr>
              <p:blipFill>
                <a:blip r:embed="rId128"/>
                <a:stretch>
                  <a:fillRect/>
                </a:stretch>
              </p:blipFill>
              <p:spPr>
                <a:xfrm>
                  <a:off x="9766952" y="966639"/>
                  <a:ext cx="23040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3" name="Ink 82">
                  <a:extLst>
                    <a:ext uri="{FF2B5EF4-FFF2-40B4-BE49-F238E27FC236}">
                      <a16:creationId xmlns:a16="http://schemas.microsoft.com/office/drawing/2014/main" id="{BF905A54-9AC7-F322-0FA7-E2D361C8958B}"/>
                    </a:ext>
                  </a:extLst>
                </p14:cNvPr>
                <p14:cNvContentPartPr/>
                <p14:nvPr/>
              </p14:nvContentPartPr>
              <p14:xfrm>
                <a:off x="10961432" y="831639"/>
                <a:ext cx="246600" cy="149400"/>
              </p14:xfrm>
            </p:contentPart>
          </mc:Choice>
          <mc:Fallback>
            <p:pic>
              <p:nvPicPr>
                <p:cNvPr id="83" name="Ink 82">
                  <a:extLst>
                    <a:ext uri="{FF2B5EF4-FFF2-40B4-BE49-F238E27FC236}">
                      <a16:creationId xmlns:a16="http://schemas.microsoft.com/office/drawing/2014/main" id="{BF905A54-9AC7-F322-0FA7-E2D361C8958B}"/>
                    </a:ext>
                  </a:extLst>
                </p:cNvPr>
                <p:cNvPicPr/>
                <p:nvPr/>
              </p:nvPicPr>
              <p:blipFill>
                <a:blip r:embed="rId130"/>
                <a:stretch>
                  <a:fillRect/>
                </a:stretch>
              </p:blipFill>
              <p:spPr>
                <a:xfrm>
                  <a:off x="10952432" y="822639"/>
                  <a:ext cx="26424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4" name="Ink 83">
                  <a:extLst>
                    <a:ext uri="{FF2B5EF4-FFF2-40B4-BE49-F238E27FC236}">
                      <a16:creationId xmlns:a16="http://schemas.microsoft.com/office/drawing/2014/main" id="{9ACD9F64-8FD1-B0F4-D657-35C1C3B53F07}"/>
                    </a:ext>
                  </a:extLst>
                </p14:cNvPr>
                <p14:cNvContentPartPr/>
                <p14:nvPr/>
              </p14:nvContentPartPr>
              <p14:xfrm>
                <a:off x="11233592" y="845319"/>
                <a:ext cx="68040" cy="215280"/>
              </p14:xfrm>
            </p:contentPart>
          </mc:Choice>
          <mc:Fallback>
            <p:pic>
              <p:nvPicPr>
                <p:cNvPr id="84" name="Ink 83">
                  <a:extLst>
                    <a:ext uri="{FF2B5EF4-FFF2-40B4-BE49-F238E27FC236}">
                      <a16:creationId xmlns:a16="http://schemas.microsoft.com/office/drawing/2014/main" id="{9ACD9F64-8FD1-B0F4-D657-35C1C3B53F07}"/>
                    </a:ext>
                  </a:extLst>
                </p:cNvPr>
                <p:cNvPicPr/>
                <p:nvPr/>
              </p:nvPicPr>
              <p:blipFill>
                <a:blip r:embed="rId132"/>
                <a:stretch>
                  <a:fillRect/>
                </a:stretch>
              </p:blipFill>
              <p:spPr>
                <a:xfrm>
                  <a:off x="11224952" y="836679"/>
                  <a:ext cx="8568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5" name="Ink 84">
                  <a:extLst>
                    <a:ext uri="{FF2B5EF4-FFF2-40B4-BE49-F238E27FC236}">
                      <a16:creationId xmlns:a16="http://schemas.microsoft.com/office/drawing/2014/main" id="{F08BC645-97CF-F268-3E21-CDE3512D8CAF}"/>
                    </a:ext>
                  </a:extLst>
                </p14:cNvPr>
                <p14:cNvContentPartPr/>
                <p14:nvPr/>
              </p14:nvContentPartPr>
              <p14:xfrm>
                <a:off x="10924352" y="713199"/>
                <a:ext cx="487800" cy="362880"/>
              </p14:xfrm>
            </p:contentPart>
          </mc:Choice>
          <mc:Fallback>
            <p:pic>
              <p:nvPicPr>
                <p:cNvPr id="85" name="Ink 84">
                  <a:extLst>
                    <a:ext uri="{FF2B5EF4-FFF2-40B4-BE49-F238E27FC236}">
                      <a16:creationId xmlns:a16="http://schemas.microsoft.com/office/drawing/2014/main" id="{F08BC645-97CF-F268-3E21-CDE3512D8CAF}"/>
                    </a:ext>
                  </a:extLst>
                </p:cNvPr>
                <p:cNvPicPr/>
                <p:nvPr/>
              </p:nvPicPr>
              <p:blipFill>
                <a:blip r:embed="rId134"/>
                <a:stretch>
                  <a:fillRect/>
                </a:stretch>
              </p:blipFill>
              <p:spPr>
                <a:xfrm>
                  <a:off x="10915352" y="704559"/>
                  <a:ext cx="50544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7" name="Ink 86">
                  <a:extLst>
                    <a:ext uri="{FF2B5EF4-FFF2-40B4-BE49-F238E27FC236}">
                      <a16:creationId xmlns:a16="http://schemas.microsoft.com/office/drawing/2014/main" id="{C5C8DF52-CA0A-83E9-286B-4C519A6319C1}"/>
                    </a:ext>
                  </a:extLst>
                </p14:cNvPr>
                <p14:cNvContentPartPr/>
                <p14:nvPr/>
              </p14:nvContentPartPr>
              <p14:xfrm>
                <a:off x="10484072" y="877359"/>
                <a:ext cx="286200" cy="23040"/>
              </p14:xfrm>
            </p:contentPart>
          </mc:Choice>
          <mc:Fallback>
            <p:pic>
              <p:nvPicPr>
                <p:cNvPr id="87" name="Ink 86">
                  <a:extLst>
                    <a:ext uri="{FF2B5EF4-FFF2-40B4-BE49-F238E27FC236}">
                      <a16:creationId xmlns:a16="http://schemas.microsoft.com/office/drawing/2014/main" id="{C5C8DF52-CA0A-83E9-286B-4C519A6319C1}"/>
                    </a:ext>
                  </a:extLst>
                </p:cNvPr>
                <p:cNvPicPr/>
                <p:nvPr/>
              </p:nvPicPr>
              <p:blipFill>
                <a:blip r:embed="rId136"/>
                <a:stretch>
                  <a:fillRect/>
                </a:stretch>
              </p:blipFill>
              <p:spPr>
                <a:xfrm>
                  <a:off x="10475432" y="868359"/>
                  <a:ext cx="30384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8" name="Ink 87">
                  <a:extLst>
                    <a:ext uri="{FF2B5EF4-FFF2-40B4-BE49-F238E27FC236}">
                      <a16:creationId xmlns:a16="http://schemas.microsoft.com/office/drawing/2014/main" id="{EB0D6DCC-059A-D3F5-B68D-A9A18F530CA7}"/>
                    </a:ext>
                  </a:extLst>
                </p14:cNvPr>
                <p14:cNvContentPartPr/>
                <p14:nvPr/>
              </p14:nvContentPartPr>
              <p14:xfrm>
                <a:off x="10460672" y="821919"/>
                <a:ext cx="137880" cy="137160"/>
              </p14:xfrm>
            </p:contentPart>
          </mc:Choice>
          <mc:Fallback>
            <p:pic>
              <p:nvPicPr>
                <p:cNvPr id="88" name="Ink 87">
                  <a:extLst>
                    <a:ext uri="{FF2B5EF4-FFF2-40B4-BE49-F238E27FC236}">
                      <a16:creationId xmlns:a16="http://schemas.microsoft.com/office/drawing/2014/main" id="{EB0D6DCC-059A-D3F5-B68D-A9A18F530CA7}"/>
                    </a:ext>
                  </a:extLst>
                </p:cNvPr>
                <p:cNvPicPr/>
                <p:nvPr/>
              </p:nvPicPr>
              <p:blipFill>
                <a:blip r:embed="rId138"/>
                <a:stretch>
                  <a:fillRect/>
                </a:stretch>
              </p:blipFill>
              <p:spPr>
                <a:xfrm>
                  <a:off x="10452032" y="813279"/>
                  <a:ext cx="155520" cy="154800"/>
                </a:xfrm>
                <a:prstGeom prst="rect">
                  <a:avLst/>
                </a:prstGeom>
              </p:spPr>
            </p:pic>
          </mc:Fallback>
        </mc:AlternateContent>
      </p:grpSp>
      <p:grpSp>
        <p:nvGrpSpPr>
          <p:cNvPr id="94" name="Group 93">
            <a:extLst>
              <a:ext uri="{FF2B5EF4-FFF2-40B4-BE49-F238E27FC236}">
                <a16:creationId xmlns:a16="http://schemas.microsoft.com/office/drawing/2014/main" id="{BC35CFFD-BA54-6618-FDEC-6389C8DE8A26}"/>
              </a:ext>
            </a:extLst>
          </p:cNvPr>
          <p:cNvGrpSpPr/>
          <p:nvPr/>
        </p:nvGrpSpPr>
        <p:grpSpPr>
          <a:xfrm>
            <a:off x="3568472" y="1086519"/>
            <a:ext cx="1249200" cy="842760"/>
            <a:chOff x="3568472" y="1086519"/>
            <a:chExt cx="1249200" cy="842760"/>
          </a:xfrm>
        </p:grpSpPr>
        <mc:AlternateContent xmlns:mc="http://schemas.openxmlformats.org/markup-compatibility/2006">
          <mc:Choice xmlns:p14="http://schemas.microsoft.com/office/powerpoint/2010/main" Requires="p14">
            <p:contentPart p14:bwMode="auto" r:id="rId139">
              <p14:nvContentPartPr>
                <p14:cNvPr id="90" name="Ink 89">
                  <a:extLst>
                    <a:ext uri="{FF2B5EF4-FFF2-40B4-BE49-F238E27FC236}">
                      <a16:creationId xmlns:a16="http://schemas.microsoft.com/office/drawing/2014/main" id="{CA68049C-7472-42DE-CC7F-AE125BFB7686}"/>
                    </a:ext>
                  </a:extLst>
                </p14:cNvPr>
                <p14:cNvContentPartPr/>
                <p14:nvPr/>
              </p14:nvContentPartPr>
              <p14:xfrm>
                <a:off x="3927392" y="1285959"/>
                <a:ext cx="233280" cy="445680"/>
              </p14:xfrm>
            </p:contentPart>
          </mc:Choice>
          <mc:Fallback>
            <p:pic>
              <p:nvPicPr>
                <p:cNvPr id="90" name="Ink 89">
                  <a:extLst>
                    <a:ext uri="{FF2B5EF4-FFF2-40B4-BE49-F238E27FC236}">
                      <a16:creationId xmlns:a16="http://schemas.microsoft.com/office/drawing/2014/main" id="{CA68049C-7472-42DE-CC7F-AE125BFB7686}"/>
                    </a:ext>
                  </a:extLst>
                </p:cNvPr>
                <p:cNvPicPr/>
                <p:nvPr/>
              </p:nvPicPr>
              <p:blipFill>
                <a:blip r:embed="rId140"/>
                <a:stretch>
                  <a:fillRect/>
                </a:stretch>
              </p:blipFill>
              <p:spPr>
                <a:xfrm>
                  <a:off x="3918392" y="1276959"/>
                  <a:ext cx="250920" cy="4633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1" name="Ink 90">
                  <a:extLst>
                    <a:ext uri="{FF2B5EF4-FFF2-40B4-BE49-F238E27FC236}">
                      <a16:creationId xmlns:a16="http://schemas.microsoft.com/office/drawing/2014/main" id="{3CA832D8-7356-BD78-E543-0A66D473DFD5}"/>
                    </a:ext>
                  </a:extLst>
                </p14:cNvPr>
                <p14:cNvContentPartPr/>
                <p14:nvPr/>
              </p14:nvContentPartPr>
              <p14:xfrm>
                <a:off x="4191272" y="1409079"/>
                <a:ext cx="186120" cy="282960"/>
              </p14:xfrm>
            </p:contentPart>
          </mc:Choice>
          <mc:Fallback>
            <p:pic>
              <p:nvPicPr>
                <p:cNvPr id="91" name="Ink 90">
                  <a:extLst>
                    <a:ext uri="{FF2B5EF4-FFF2-40B4-BE49-F238E27FC236}">
                      <a16:creationId xmlns:a16="http://schemas.microsoft.com/office/drawing/2014/main" id="{3CA832D8-7356-BD78-E543-0A66D473DFD5}"/>
                    </a:ext>
                  </a:extLst>
                </p:cNvPr>
                <p:cNvPicPr/>
                <p:nvPr/>
              </p:nvPicPr>
              <p:blipFill>
                <a:blip r:embed="rId142"/>
                <a:stretch>
                  <a:fillRect/>
                </a:stretch>
              </p:blipFill>
              <p:spPr>
                <a:xfrm>
                  <a:off x="4182632" y="1400079"/>
                  <a:ext cx="20376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2" name="Ink 91">
                  <a:extLst>
                    <a:ext uri="{FF2B5EF4-FFF2-40B4-BE49-F238E27FC236}">
                      <a16:creationId xmlns:a16="http://schemas.microsoft.com/office/drawing/2014/main" id="{DCD9E9AB-B4B1-3BF2-BD73-1D790E1757E8}"/>
                    </a:ext>
                  </a:extLst>
                </p14:cNvPr>
                <p14:cNvContentPartPr/>
                <p14:nvPr/>
              </p14:nvContentPartPr>
              <p14:xfrm>
                <a:off x="4436792" y="1547679"/>
                <a:ext cx="106200" cy="158040"/>
              </p14:xfrm>
            </p:contentPart>
          </mc:Choice>
          <mc:Fallback>
            <p:pic>
              <p:nvPicPr>
                <p:cNvPr id="92" name="Ink 91">
                  <a:extLst>
                    <a:ext uri="{FF2B5EF4-FFF2-40B4-BE49-F238E27FC236}">
                      <a16:creationId xmlns:a16="http://schemas.microsoft.com/office/drawing/2014/main" id="{DCD9E9AB-B4B1-3BF2-BD73-1D790E1757E8}"/>
                    </a:ext>
                  </a:extLst>
                </p:cNvPr>
                <p:cNvPicPr/>
                <p:nvPr/>
              </p:nvPicPr>
              <p:blipFill>
                <a:blip r:embed="rId144"/>
                <a:stretch>
                  <a:fillRect/>
                </a:stretch>
              </p:blipFill>
              <p:spPr>
                <a:xfrm>
                  <a:off x="4428152" y="1539039"/>
                  <a:ext cx="12384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3" name="Ink 92">
                  <a:extLst>
                    <a:ext uri="{FF2B5EF4-FFF2-40B4-BE49-F238E27FC236}">
                      <a16:creationId xmlns:a16="http://schemas.microsoft.com/office/drawing/2014/main" id="{87AA55FC-6170-C71E-A0D2-CB407A3CDDA5}"/>
                    </a:ext>
                  </a:extLst>
                </p14:cNvPr>
                <p14:cNvContentPartPr/>
                <p14:nvPr/>
              </p14:nvContentPartPr>
              <p14:xfrm>
                <a:off x="3568472" y="1086519"/>
                <a:ext cx="1249200" cy="842760"/>
              </p14:xfrm>
            </p:contentPart>
          </mc:Choice>
          <mc:Fallback>
            <p:pic>
              <p:nvPicPr>
                <p:cNvPr id="93" name="Ink 92">
                  <a:extLst>
                    <a:ext uri="{FF2B5EF4-FFF2-40B4-BE49-F238E27FC236}">
                      <a16:creationId xmlns:a16="http://schemas.microsoft.com/office/drawing/2014/main" id="{87AA55FC-6170-C71E-A0D2-CB407A3CDDA5}"/>
                    </a:ext>
                  </a:extLst>
                </p:cNvPr>
                <p:cNvPicPr/>
                <p:nvPr/>
              </p:nvPicPr>
              <p:blipFill>
                <a:blip r:embed="rId146"/>
                <a:stretch>
                  <a:fillRect/>
                </a:stretch>
              </p:blipFill>
              <p:spPr>
                <a:xfrm>
                  <a:off x="3559832" y="1077519"/>
                  <a:ext cx="1266840" cy="860400"/>
                </a:xfrm>
                <a:prstGeom prst="rect">
                  <a:avLst/>
                </a:prstGeom>
              </p:spPr>
            </p:pic>
          </mc:Fallback>
        </mc:AlternateContent>
      </p:grpSp>
    </p:spTree>
    <p:extLst>
      <p:ext uri="{BB962C8B-B14F-4D97-AF65-F5344CB8AC3E}">
        <p14:creationId xmlns:p14="http://schemas.microsoft.com/office/powerpoint/2010/main" val="3448474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1118913" cy="3508653"/>
          </a:xfrm>
          <a:prstGeom prst="rect">
            <a:avLst/>
          </a:prstGeom>
          <a:noFill/>
        </p:spPr>
        <p:txBody>
          <a:bodyPr wrap="square" rtlCol="0">
            <a:spAutoFit/>
          </a:bodyPr>
          <a:lstStyle/>
          <a:p>
            <a:pPr marL="285750" indent="-285750">
              <a:buFontTx/>
              <a:buChar char="-"/>
            </a:pPr>
            <a:r>
              <a:rPr lang="en-US" b="0" i="0" dirty="0">
                <a:solidFill>
                  <a:srgbClr val="32363A"/>
                </a:solidFill>
                <a:effectLst/>
              </a:rPr>
              <a:t>We define a simple controller as follows:</a:t>
            </a:r>
            <a:endParaRPr lang="en-US" b="0" i="0" dirty="0">
              <a:solidFill>
                <a:srgbClr val="32363A"/>
              </a:solidFill>
              <a:effectLst/>
              <a:latin typeface="72"/>
            </a:endParaRPr>
          </a:p>
          <a:p>
            <a:endParaRPr lang="en-US" dirty="0">
              <a:solidFill>
                <a:srgbClr val="32363A"/>
              </a:solidFill>
              <a:latin typeface="72"/>
            </a:endParaRPr>
          </a:p>
          <a:p>
            <a:r>
              <a:rPr lang="en-US" dirty="0">
                <a:solidFill>
                  <a:srgbClr val="32363A"/>
                </a:solidFill>
                <a:latin typeface="72"/>
              </a:rPr>
              <a:t>	</a:t>
            </a:r>
            <a:r>
              <a:rPr lang="en-US" sz="2400" b="0" i="0" dirty="0">
                <a:solidFill>
                  <a:srgbClr val="000000"/>
                </a:solidFill>
                <a:effectLst/>
                <a:latin typeface="Menlo"/>
              </a:rPr>
              <a:t>sap</a:t>
            </a:r>
            <a:r>
              <a:rPr lang="en-US" sz="2400" b="0" i="0" dirty="0">
                <a:solidFill>
                  <a:srgbClr val="666600"/>
                </a:solidFill>
                <a:effectLst/>
                <a:latin typeface="Menlo"/>
              </a:rPr>
              <a:t>.</a:t>
            </a:r>
            <a:r>
              <a:rPr lang="en-US" sz="2400" b="0" i="0" dirty="0">
                <a:solidFill>
                  <a:srgbClr val="000000"/>
                </a:solidFill>
                <a:effectLst/>
                <a:latin typeface="Menlo"/>
              </a:rPr>
              <a:t>ui</a:t>
            </a:r>
            <a:r>
              <a:rPr lang="en-US" sz="2400" b="0" i="0" dirty="0">
                <a:solidFill>
                  <a:srgbClr val="666600"/>
                </a:solidFill>
                <a:effectLst/>
                <a:latin typeface="Menlo"/>
              </a:rPr>
              <a:t>.</a:t>
            </a:r>
            <a:r>
              <a:rPr lang="en-US" sz="2400" b="0" i="0" dirty="0">
                <a:solidFill>
                  <a:srgbClr val="000000"/>
                </a:solidFill>
                <a:effectLst/>
                <a:latin typeface="Menlo"/>
              </a:rPr>
              <a:t>define</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008800"/>
                </a:solidFill>
                <a:effectLst/>
                <a:latin typeface="Menlo"/>
              </a:rPr>
              <a:t>"sap/ui/core/mvc/Controller"</a:t>
            </a:r>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000088"/>
                </a:solidFill>
                <a:effectLst/>
                <a:latin typeface="Menlo"/>
              </a:rPr>
              <a:t>function</a:t>
            </a:r>
            <a:r>
              <a:rPr lang="en-US" sz="2400" b="0" i="0" dirty="0">
                <a:solidFill>
                  <a:srgbClr val="666600"/>
                </a:solidFill>
                <a:effectLst/>
                <a:latin typeface="Menlo"/>
              </a:rPr>
              <a:t>(</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b="0" i="0" dirty="0">
                <a:solidFill>
                  <a:srgbClr val="666600"/>
                </a:solidFill>
                <a:effectLst/>
                <a:latin typeface="Menlo"/>
              </a:rPr>
              <a:t>		</a:t>
            </a:r>
            <a:r>
              <a:rPr lang="en-US" sz="2400" b="0" i="0" dirty="0">
                <a:solidFill>
                  <a:srgbClr val="008800"/>
                </a:solidFill>
                <a:effectLst/>
                <a:latin typeface="Menlo"/>
              </a:rPr>
              <a:t>"use strict"</a:t>
            </a:r>
            <a:r>
              <a:rPr lang="en-US" sz="2400" b="0" i="0" dirty="0">
                <a:solidFill>
                  <a:srgbClr val="666600"/>
                </a:solidFill>
                <a:effectLst/>
                <a:latin typeface="Menlo"/>
              </a:rPr>
              <a:t>;</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000088"/>
                </a:solidFill>
                <a:effectLst/>
                <a:latin typeface="Menlo"/>
              </a:rPr>
              <a:t>return</a:t>
            </a:r>
            <a:r>
              <a:rPr lang="en-US" sz="2400" b="0" i="0" dirty="0">
                <a:solidFill>
                  <a:srgbClr val="000000"/>
                </a:solidFill>
                <a:effectLst/>
                <a:latin typeface="Menlo"/>
              </a:rPr>
              <a:t> </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extend</a:t>
            </a:r>
            <a:r>
              <a:rPr lang="en-US" sz="2400" b="0" i="0" dirty="0">
                <a:solidFill>
                  <a:srgbClr val="666600"/>
                </a:solidFill>
                <a:effectLst/>
                <a:latin typeface="Menlo"/>
              </a:rPr>
              <a:t>(</a:t>
            </a:r>
            <a:r>
              <a:rPr lang="en-US" sz="2400" b="0" i="0" dirty="0">
                <a:solidFill>
                  <a:srgbClr val="008800"/>
                </a:solidFill>
                <a:effectLst/>
                <a:latin typeface="Menlo"/>
              </a:rPr>
              <a:t>“Address of 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dirty="0">
                <a:solidFill>
                  <a:srgbClr val="666600"/>
                </a:solidFill>
                <a:latin typeface="Menlo"/>
              </a:rPr>
              <a:t>			</a:t>
            </a:r>
            <a:r>
              <a:rPr lang="en-US" sz="2400" b="0" i="0" dirty="0">
                <a:solidFill>
                  <a:srgbClr val="880000"/>
                </a:solidFill>
                <a:effectLst/>
                <a:latin typeface="Menlo"/>
              </a:rPr>
              <a:t>// controller logic goes here</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p>
          <a:p>
            <a:endParaRPr lang="en-US"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7E5347F-EBDE-E82F-3797-AA4BD5C54665}"/>
                  </a:ext>
                </a:extLst>
              </p14:cNvPr>
              <p14:cNvContentPartPr/>
              <p14:nvPr/>
            </p14:nvContentPartPr>
            <p14:xfrm>
              <a:off x="3307832" y="1828479"/>
              <a:ext cx="3232440" cy="360"/>
            </p14:xfrm>
          </p:contentPart>
        </mc:Choice>
        <mc:Fallback>
          <p:pic>
            <p:nvPicPr>
              <p:cNvPr id="2" name="Ink 1">
                <a:extLst>
                  <a:ext uri="{FF2B5EF4-FFF2-40B4-BE49-F238E27FC236}">
                    <a16:creationId xmlns:a16="http://schemas.microsoft.com/office/drawing/2014/main" id="{27E5347F-EBDE-E82F-3797-AA4BD5C54665}"/>
                  </a:ext>
                </a:extLst>
              </p:cNvPr>
              <p:cNvPicPr/>
              <p:nvPr/>
            </p:nvPicPr>
            <p:blipFill>
              <a:blip r:embed="rId4"/>
              <a:stretch>
                <a:fillRect/>
              </a:stretch>
            </p:blipFill>
            <p:spPr>
              <a:xfrm>
                <a:off x="3298832" y="1819839"/>
                <a:ext cx="3250080" cy="18000"/>
              </a:xfrm>
              <a:prstGeom prst="rect">
                <a:avLst/>
              </a:prstGeom>
            </p:spPr>
          </p:pic>
        </mc:Fallback>
      </mc:AlternateContent>
      <p:grpSp>
        <p:nvGrpSpPr>
          <p:cNvPr id="5" name="Group 4">
            <a:extLst>
              <a:ext uri="{FF2B5EF4-FFF2-40B4-BE49-F238E27FC236}">
                <a16:creationId xmlns:a16="http://schemas.microsoft.com/office/drawing/2014/main" id="{E7BD7526-9EE9-3A64-F533-61A85B21D395}"/>
              </a:ext>
            </a:extLst>
          </p:cNvPr>
          <p:cNvGrpSpPr/>
          <p:nvPr/>
        </p:nvGrpSpPr>
        <p:grpSpPr>
          <a:xfrm>
            <a:off x="1871432" y="2169759"/>
            <a:ext cx="1781280" cy="82440"/>
            <a:chOff x="1871432" y="2169759"/>
            <a:chExt cx="1781280" cy="82440"/>
          </a:xfrm>
        </p:grpSpPr>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AD0C3F8D-E7DA-CD6E-45D9-26E43708BE35}"/>
                    </a:ext>
                  </a:extLst>
                </p14:cNvPr>
                <p14:cNvContentPartPr/>
                <p14:nvPr/>
              </p14:nvContentPartPr>
              <p14:xfrm>
                <a:off x="1871432" y="2169759"/>
                <a:ext cx="375480" cy="14760"/>
              </p14:xfrm>
            </p:contentPart>
          </mc:Choice>
          <mc:Fallback>
            <p:pic>
              <p:nvPicPr>
                <p:cNvPr id="3" name="Ink 2">
                  <a:extLst>
                    <a:ext uri="{FF2B5EF4-FFF2-40B4-BE49-F238E27FC236}">
                      <a16:creationId xmlns:a16="http://schemas.microsoft.com/office/drawing/2014/main" id="{AD0C3F8D-E7DA-CD6E-45D9-26E43708BE35}"/>
                    </a:ext>
                  </a:extLst>
                </p:cNvPr>
                <p:cNvPicPr/>
                <p:nvPr/>
              </p:nvPicPr>
              <p:blipFill>
                <a:blip r:embed="rId6"/>
                <a:stretch>
                  <a:fillRect/>
                </a:stretch>
              </p:blipFill>
              <p:spPr>
                <a:xfrm>
                  <a:off x="1862792" y="2161119"/>
                  <a:ext cx="39312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E812D7DF-EB54-8330-440B-97F355F3785A}"/>
                    </a:ext>
                  </a:extLst>
                </p14:cNvPr>
                <p14:cNvContentPartPr/>
                <p14:nvPr/>
              </p14:nvContentPartPr>
              <p14:xfrm>
                <a:off x="3074552" y="2245719"/>
                <a:ext cx="578160" cy="6480"/>
              </p14:xfrm>
            </p:contentPart>
          </mc:Choice>
          <mc:Fallback>
            <p:pic>
              <p:nvPicPr>
                <p:cNvPr id="4" name="Ink 3">
                  <a:extLst>
                    <a:ext uri="{FF2B5EF4-FFF2-40B4-BE49-F238E27FC236}">
                      <a16:creationId xmlns:a16="http://schemas.microsoft.com/office/drawing/2014/main" id="{E812D7DF-EB54-8330-440B-97F355F3785A}"/>
                    </a:ext>
                  </a:extLst>
                </p:cNvPr>
                <p:cNvPicPr/>
                <p:nvPr/>
              </p:nvPicPr>
              <p:blipFill>
                <a:blip r:embed="rId8"/>
                <a:stretch>
                  <a:fillRect/>
                </a:stretch>
              </p:blipFill>
              <p:spPr>
                <a:xfrm>
                  <a:off x="3065912" y="2237079"/>
                  <a:ext cx="595800" cy="24120"/>
                </a:xfrm>
                <a:prstGeom prst="rect">
                  <a:avLst/>
                </a:prstGeom>
              </p:spPr>
            </p:pic>
          </mc:Fallback>
        </mc:AlternateContent>
      </p:grpSp>
      <p:grpSp>
        <p:nvGrpSpPr>
          <p:cNvPr id="10" name="Group 9">
            <a:extLst>
              <a:ext uri="{FF2B5EF4-FFF2-40B4-BE49-F238E27FC236}">
                <a16:creationId xmlns:a16="http://schemas.microsoft.com/office/drawing/2014/main" id="{CABA269F-740B-431D-DBCF-BFD5A9509659}"/>
              </a:ext>
            </a:extLst>
          </p:cNvPr>
          <p:cNvGrpSpPr/>
          <p:nvPr/>
        </p:nvGrpSpPr>
        <p:grpSpPr>
          <a:xfrm>
            <a:off x="3589712" y="2908839"/>
            <a:ext cx="1614600" cy="37080"/>
            <a:chOff x="3589712" y="2908839"/>
            <a:chExt cx="1614600" cy="37080"/>
          </a:xfrm>
        </p:grpSpPr>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801D9E23-4289-3199-6A75-5691708CB960}"/>
                    </a:ext>
                  </a:extLst>
                </p14:cNvPr>
                <p14:cNvContentPartPr/>
                <p14:nvPr/>
              </p14:nvContentPartPr>
              <p14:xfrm>
                <a:off x="3589712" y="2908839"/>
                <a:ext cx="399960" cy="360"/>
              </p14:xfrm>
            </p:contentPart>
          </mc:Choice>
          <mc:Fallback>
            <p:pic>
              <p:nvPicPr>
                <p:cNvPr id="7" name="Ink 6">
                  <a:extLst>
                    <a:ext uri="{FF2B5EF4-FFF2-40B4-BE49-F238E27FC236}">
                      <a16:creationId xmlns:a16="http://schemas.microsoft.com/office/drawing/2014/main" id="{801D9E23-4289-3199-6A75-5691708CB960}"/>
                    </a:ext>
                  </a:extLst>
                </p:cNvPr>
                <p:cNvPicPr/>
                <p:nvPr/>
              </p:nvPicPr>
              <p:blipFill>
                <a:blip r:embed="rId10"/>
                <a:stretch>
                  <a:fillRect/>
                </a:stretch>
              </p:blipFill>
              <p:spPr>
                <a:xfrm>
                  <a:off x="3581072" y="2899839"/>
                  <a:ext cx="417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35B5E6E1-10FC-E0A4-3107-4BEF8271A5C7}"/>
                    </a:ext>
                  </a:extLst>
                </p14:cNvPr>
                <p14:cNvContentPartPr/>
                <p14:nvPr/>
              </p14:nvContentPartPr>
              <p14:xfrm>
                <a:off x="4694552" y="2945559"/>
                <a:ext cx="509760" cy="360"/>
              </p14:xfrm>
            </p:contentPart>
          </mc:Choice>
          <mc:Fallback>
            <p:pic>
              <p:nvPicPr>
                <p:cNvPr id="9" name="Ink 8">
                  <a:extLst>
                    <a:ext uri="{FF2B5EF4-FFF2-40B4-BE49-F238E27FC236}">
                      <a16:creationId xmlns:a16="http://schemas.microsoft.com/office/drawing/2014/main" id="{35B5E6E1-10FC-E0A4-3107-4BEF8271A5C7}"/>
                    </a:ext>
                  </a:extLst>
                </p:cNvPr>
                <p:cNvPicPr/>
                <p:nvPr/>
              </p:nvPicPr>
              <p:blipFill>
                <a:blip r:embed="rId12"/>
                <a:stretch>
                  <a:fillRect/>
                </a:stretch>
              </p:blipFill>
              <p:spPr>
                <a:xfrm>
                  <a:off x="4685552" y="2936919"/>
                  <a:ext cx="527400" cy="18000"/>
                </a:xfrm>
                <a:prstGeom prst="rect">
                  <a:avLst/>
                </a:prstGeom>
              </p:spPr>
            </p:pic>
          </mc:Fallback>
        </mc:AlternateContent>
      </p:grpSp>
      <p:grpSp>
        <p:nvGrpSpPr>
          <p:cNvPr id="13" name="Group 12">
            <a:extLst>
              <a:ext uri="{FF2B5EF4-FFF2-40B4-BE49-F238E27FC236}">
                <a16:creationId xmlns:a16="http://schemas.microsoft.com/office/drawing/2014/main" id="{9D8B6957-E3D0-E81C-4489-CC2658A7AAF1}"/>
              </a:ext>
            </a:extLst>
          </p:cNvPr>
          <p:cNvGrpSpPr/>
          <p:nvPr/>
        </p:nvGrpSpPr>
        <p:grpSpPr>
          <a:xfrm>
            <a:off x="6830072" y="2171559"/>
            <a:ext cx="124200" cy="407160"/>
            <a:chOff x="6830072" y="2171559"/>
            <a:chExt cx="124200" cy="407160"/>
          </a:xfrm>
        </p:grpSpPr>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A8B62D4E-257B-BEC3-0ED2-F6C8B1FA5ED2}"/>
                    </a:ext>
                  </a:extLst>
                </p14:cNvPr>
                <p14:cNvContentPartPr/>
                <p14:nvPr/>
              </p14:nvContentPartPr>
              <p14:xfrm>
                <a:off x="6830072" y="2437239"/>
                <a:ext cx="122760" cy="141480"/>
              </p14:xfrm>
            </p:contentPart>
          </mc:Choice>
          <mc:Fallback>
            <p:pic>
              <p:nvPicPr>
                <p:cNvPr id="11" name="Ink 10">
                  <a:extLst>
                    <a:ext uri="{FF2B5EF4-FFF2-40B4-BE49-F238E27FC236}">
                      <a16:creationId xmlns:a16="http://schemas.microsoft.com/office/drawing/2014/main" id="{A8B62D4E-257B-BEC3-0ED2-F6C8B1FA5ED2}"/>
                    </a:ext>
                  </a:extLst>
                </p:cNvPr>
                <p:cNvPicPr/>
                <p:nvPr/>
              </p:nvPicPr>
              <p:blipFill>
                <a:blip r:embed="rId14"/>
                <a:stretch>
                  <a:fillRect/>
                </a:stretch>
              </p:blipFill>
              <p:spPr>
                <a:xfrm>
                  <a:off x="6821072" y="2428599"/>
                  <a:ext cx="14040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D2031C9D-EF33-037E-586B-1B3CC8EC2C4E}"/>
                    </a:ext>
                  </a:extLst>
                </p14:cNvPr>
                <p14:cNvContentPartPr/>
                <p14:nvPr/>
              </p14:nvContentPartPr>
              <p14:xfrm>
                <a:off x="6922232" y="2171559"/>
                <a:ext cx="32040" cy="332640"/>
              </p14:xfrm>
            </p:contentPart>
          </mc:Choice>
          <mc:Fallback>
            <p:pic>
              <p:nvPicPr>
                <p:cNvPr id="12" name="Ink 11">
                  <a:extLst>
                    <a:ext uri="{FF2B5EF4-FFF2-40B4-BE49-F238E27FC236}">
                      <a16:creationId xmlns:a16="http://schemas.microsoft.com/office/drawing/2014/main" id="{D2031C9D-EF33-037E-586B-1B3CC8EC2C4E}"/>
                    </a:ext>
                  </a:extLst>
                </p:cNvPr>
                <p:cNvPicPr/>
                <p:nvPr/>
              </p:nvPicPr>
              <p:blipFill>
                <a:blip r:embed="rId16"/>
                <a:stretch>
                  <a:fillRect/>
                </a:stretch>
              </p:blipFill>
              <p:spPr>
                <a:xfrm>
                  <a:off x="6913592" y="2162559"/>
                  <a:ext cx="49680" cy="350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14" name="Ink 13">
                <a:extLst>
                  <a:ext uri="{FF2B5EF4-FFF2-40B4-BE49-F238E27FC236}">
                    <a16:creationId xmlns:a16="http://schemas.microsoft.com/office/drawing/2014/main" id="{C848519C-0BD9-4829-2745-8340C4C8A2B7}"/>
                  </a:ext>
                </a:extLst>
              </p14:cNvPr>
              <p14:cNvContentPartPr/>
              <p14:nvPr/>
            </p14:nvContentPartPr>
            <p14:xfrm>
              <a:off x="3178592" y="3315639"/>
              <a:ext cx="3395880" cy="324360"/>
            </p14:xfrm>
          </p:contentPart>
        </mc:Choice>
        <mc:Fallback>
          <p:pic>
            <p:nvPicPr>
              <p:cNvPr id="14" name="Ink 13">
                <a:extLst>
                  <a:ext uri="{FF2B5EF4-FFF2-40B4-BE49-F238E27FC236}">
                    <a16:creationId xmlns:a16="http://schemas.microsoft.com/office/drawing/2014/main" id="{C848519C-0BD9-4829-2745-8340C4C8A2B7}"/>
                  </a:ext>
                </a:extLst>
              </p:cNvPr>
              <p:cNvPicPr/>
              <p:nvPr/>
            </p:nvPicPr>
            <p:blipFill>
              <a:blip r:embed="rId18"/>
              <a:stretch>
                <a:fillRect/>
              </a:stretch>
            </p:blipFill>
            <p:spPr>
              <a:xfrm>
                <a:off x="3169952" y="3306999"/>
                <a:ext cx="341352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Ink 14">
                <a:extLst>
                  <a:ext uri="{FF2B5EF4-FFF2-40B4-BE49-F238E27FC236}">
                    <a16:creationId xmlns:a16="http://schemas.microsoft.com/office/drawing/2014/main" id="{1CC52B19-81CD-465A-3612-5ECA957A03CE}"/>
                  </a:ext>
                </a:extLst>
              </p14:cNvPr>
              <p14:cNvContentPartPr/>
              <p14:nvPr/>
            </p14:nvContentPartPr>
            <p14:xfrm>
              <a:off x="729872" y="1478199"/>
              <a:ext cx="614160" cy="2553120"/>
            </p14:xfrm>
          </p:contentPart>
        </mc:Choice>
        <mc:Fallback>
          <p:pic>
            <p:nvPicPr>
              <p:cNvPr id="15" name="Ink 14">
                <a:extLst>
                  <a:ext uri="{FF2B5EF4-FFF2-40B4-BE49-F238E27FC236}">
                    <a16:creationId xmlns:a16="http://schemas.microsoft.com/office/drawing/2014/main" id="{1CC52B19-81CD-465A-3612-5ECA957A03CE}"/>
                  </a:ext>
                </a:extLst>
              </p:cNvPr>
              <p:cNvPicPr/>
              <p:nvPr/>
            </p:nvPicPr>
            <p:blipFill>
              <a:blip r:embed="rId20"/>
              <a:stretch>
                <a:fillRect/>
              </a:stretch>
            </p:blipFill>
            <p:spPr>
              <a:xfrm>
                <a:off x="720872" y="1469559"/>
                <a:ext cx="631800" cy="2570760"/>
              </a:xfrm>
              <a:prstGeom prst="rect">
                <a:avLst/>
              </a:prstGeom>
            </p:spPr>
          </p:pic>
        </mc:Fallback>
      </mc:AlternateContent>
    </p:spTree>
    <p:extLst>
      <p:ext uri="{BB962C8B-B14F-4D97-AF65-F5344CB8AC3E}">
        <p14:creationId xmlns:p14="http://schemas.microsoft.com/office/powerpoint/2010/main" val="4138837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to make our button work, we have to add some control logic to it, that logic will be written in the controller.</a:t>
            </a:r>
          </a:p>
          <a:p>
            <a:pPr marL="285750" indent="-285750">
              <a:buFont typeface="Wingdings" panose="05000000000000000000" pitchFamily="2" charset="2"/>
              <a:buChar char="§"/>
            </a:pPr>
            <a:r>
              <a:rPr lang="en-US" dirty="0"/>
              <a:t>To add a controller to the project make a controller folder in the webapp directory and in that add a file named Main.controller.js.</a:t>
            </a:r>
          </a:p>
          <a:p>
            <a:pPr marL="285750" indent="-285750">
              <a:buFont typeface="Wingdings" panose="05000000000000000000" pitchFamily="2" charset="2"/>
              <a:buChar char="§"/>
            </a:pPr>
            <a:r>
              <a:rPr lang="en-US" dirty="0"/>
              <a:t>In that file add the basic controller code in it and a function to show a alert message on click of the button.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 </a:t>
            </a:r>
          </a:p>
          <a:p>
            <a:pPr marL="285750" indent="-285750">
              <a:buFontTx/>
              <a:buChar char="-"/>
            </a:pPr>
            <a:r>
              <a:rPr lang="en-US" dirty="0">
                <a:hlinkClick r:id="rId3"/>
              </a:rPr>
              <a:t>Main.view.js</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2876BF2C-5533-55E1-9262-DFA5AE90CA0C}"/>
              </a:ext>
            </a:extLst>
          </p:cNvPr>
          <p:cNvPicPr>
            <a:picLocks noChangeAspect="1"/>
          </p:cNvPicPr>
          <p:nvPr/>
        </p:nvPicPr>
        <p:blipFill>
          <a:blip r:embed="rId5"/>
          <a:stretch>
            <a:fillRect/>
          </a:stretch>
        </p:blipFill>
        <p:spPr>
          <a:xfrm>
            <a:off x="4035288" y="2854869"/>
            <a:ext cx="7570304" cy="2190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392761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19287</TotalTime>
  <Words>5906</Words>
  <Application>Microsoft Office PowerPoint</Application>
  <PresentationFormat>Widescreen</PresentationFormat>
  <Paragraphs>761</Paragraphs>
  <Slides>55</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72</vt:lpstr>
      <vt:lpstr>Arial</vt:lpstr>
      <vt:lpstr>Calibri</vt:lpstr>
      <vt:lpstr>Calibri Light</vt:lpstr>
      <vt:lpstr>Consolas</vt:lpstr>
      <vt:lpstr>Cooper Black</vt:lpstr>
      <vt:lpstr>Menlo</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803</cp:revision>
  <dcterms:created xsi:type="dcterms:W3CDTF">2016-07-10T03:33:26Z</dcterms:created>
  <dcterms:modified xsi:type="dcterms:W3CDTF">2024-10-18T13:24:55Z</dcterms:modified>
</cp:coreProperties>
</file>